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8229600" cx="14630400"/>
  <p:notesSz cx="8229600" cy="14630400"/>
  <p:embeddedFontLst>
    <p:embeddedFont>
      <p:font typeface="MuseoModerno Medium"/>
      <p:regular r:id="rId20"/>
      <p:bold r:id="rId21"/>
      <p:italic r:id="rId22"/>
      <p:boldItalic r:id="rId23"/>
    </p:embeddedFont>
    <p:embeddedFont>
      <p:font typeface="Source Code Pro"/>
      <p:regular r:id="rId24"/>
      <p:bold r:id="rId25"/>
      <p:italic r:id="rId26"/>
      <p:boldItalic r:id="rId27"/>
    </p:embeddedFont>
    <p:embeddedFont>
      <p:font typeface="Source Sans 3"/>
      <p:regular r:id="rId28"/>
      <p:bold r:id="rId29"/>
      <p:italic r:id="rId30"/>
      <p:boldItalic r:id="rId31"/>
    </p:embeddedFont>
    <p:embeddedFont>
      <p:font typeface="Oswald"/>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4" roundtripDataSignature="AMtx7mi/gd84RCfMTMwUkzkhbV7QVWdZ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93CB121-9715-487F-9A72-EF379E47F8DC}">
  <a:tblStyle styleId="{793CB121-9715-487F-9A72-EF379E47F8D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MuseoModernoMedium-regular.fntdata"/><Relationship Id="rId22" Type="http://schemas.openxmlformats.org/officeDocument/2006/relationships/font" Target="fonts/MuseoModernoMedium-italic.fntdata"/><Relationship Id="rId21" Type="http://schemas.openxmlformats.org/officeDocument/2006/relationships/font" Target="fonts/MuseoModernoMedium-bold.fntdata"/><Relationship Id="rId24" Type="http://schemas.openxmlformats.org/officeDocument/2006/relationships/font" Target="fonts/SourceCodePro-regular.fntdata"/><Relationship Id="rId23" Type="http://schemas.openxmlformats.org/officeDocument/2006/relationships/font" Target="fonts/MuseoModernoMedium-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SourceCodePro-italic.fntdata"/><Relationship Id="rId25" Type="http://schemas.openxmlformats.org/officeDocument/2006/relationships/font" Target="fonts/SourceCodePro-bold.fntdata"/><Relationship Id="rId28" Type="http://schemas.openxmlformats.org/officeDocument/2006/relationships/font" Target="fonts/SourceSans3-regular.fntdata"/><Relationship Id="rId27" Type="http://schemas.openxmlformats.org/officeDocument/2006/relationships/font" Target="fonts/SourceCodePr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SourceSans3-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SourceSans3-boldItalic.fntdata"/><Relationship Id="rId30" Type="http://schemas.openxmlformats.org/officeDocument/2006/relationships/font" Target="fonts/SourceSans3-italic.fntdata"/><Relationship Id="rId11" Type="http://schemas.openxmlformats.org/officeDocument/2006/relationships/slide" Target="slides/slide5.xml"/><Relationship Id="rId33" Type="http://schemas.openxmlformats.org/officeDocument/2006/relationships/font" Target="fonts/Oswald-bold.fntdata"/><Relationship Id="rId10" Type="http://schemas.openxmlformats.org/officeDocument/2006/relationships/slide" Target="slides/slide4.xml"/><Relationship Id="rId32" Type="http://schemas.openxmlformats.org/officeDocument/2006/relationships/font" Target="fonts/Oswald-regular.fntdata"/><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8dba0ec32c_0_79: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12925">
            <a:solidFill>
              <a:srgbClr val="000000"/>
            </a:solidFill>
            <a:prstDash val="solid"/>
            <a:round/>
            <a:headEnd len="sm" w="sm" type="none"/>
            <a:tailEnd len="sm" w="sm" type="none"/>
          </a:ln>
        </p:spPr>
      </p:sp>
      <p:sp>
        <p:nvSpPr>
          <p:cNvPr id="102" name="Google Shape;102;g38dba0ec32c_0_79:notes"/>
          <p:cNvSpPr txBox="1"/>
          <p:nvPr>
            <p:ph idx="1" type="body"/>
          </p:nvPr>
        </p:nvSpPr>
        <p:spPr>
          <a:xfrm>
            <a:off x="822960" y="6949440"/>
            <a:ext cx="6583800" cy="6583800"/>
          </a:xfrm>
          <a:prstGeom prst="rect">
            <a:avLst/>
          </a:prstGeom>
          <a:noFill/>
          <a:ln>
            <a:noFill/>
          </a:ln>
        </p:spPr>
        <p:txBody>
          <a:bodyPr anchorCtr="0" anchor="t" bIns="124175" lIns="124175" spcFirstLastPara="1" rIns="124175" wrap="square" tIns="124175">
            <a:noAutofit/>
          </a:bodyPr>
          <a:lstStyle/>
          <a:p>
            <a:pPr indent="0" lvl="0" marL="0" rtl="0" algn="l">
              <a:lnSpc>
                <a:spcPct val="100000"/>
              </a:lnSpc>
              <a:spcBef>
                <a:spcPts val="0"/>
              </a:spcBef>
              <a:spcAft>
                <a:spcPts val="0"/>
              </a:spcAft>
              <a:buSzPts val="15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8dba0ec32c_0_87: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g38dba0ec32c_0_87:notes"/>
          <p:cNvSpPr txBox="1"/>
          <p:nvPr>
            <p:ph idx="1" type="body"/>
          </p:nvPr>
        </p:nvSpPr>
        <p:spPr>
          <a:xfrm>
            <a:off x="822960" y="6949440"/>
            <a:ext cx="6583800" cy="6583800"/>
          </a:xfrm>
          <a:prstGeom prst="rect">
            <a:avLst/>
          </a:prstGeom>
          <a:noFill/>
          <a:ln>
            <a:noFill/>
          </a:ln>
        </p:spPr>
        <p:txBody>
          <a:bodyPr anchorCtr="0" anchor="t" bIns="124175" lIns="124175" spcFirstLastPara="1" rIns="124175" wrap="square" tIns="124175">
            <a:noAutofit/>
          </a:bodyPr>
          <a:lstStyle/>
          <a:p>
            <a:pPr indent="0" lvl="0" marL="0" rtl="0" algn="l">
              <a:lnSpc>
                <a:spcPct val="100000"/>
              </a:lnSpc>
              <a:spcBef>
                <a:spcPts val="0"/>
              </a:spcBef>
              <a:spcAft>
                <a:spcPts val="0"/>
              </a:spcAft>
              <a:buSzPts val="15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8dba0ec32c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8dba0ec32c_1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g38dba0ec32c_1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8dba0ec32c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8dba0ec32c_1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38dba0ec32c_1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8dba0ec32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8dba0ec32c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38dba0ec32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11"/>
          <p:cNvSpPr/>
          <p:nvPr/>
        </p:nvSpPr>
        <p:spPr>
          <a:xfrm>
            <a:off x="0" y="0"/>
            <a:ext cx="14630400" cy="8229600"/>
          </a:xfrm>
          <a:prstGeom prst="rect">
            <a:avLst/>
          </a:prstGeom>
          <a:solidFill>
            <a:srgbClr val="507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1"/>
          <p:cNvSpPr/>
          <p:nvPr/>
        </p:nvSpPr>
        <p:spPr>
          <a:xfrm>
            <a:off x="0" y="0"/>
            <a:ext cx="14630400" cy="8229600"/>
          </a:xfrm>
          <a:prstGeom prst="rect">
            <a:avLst/>
          </a:prstGeom>
          <a:solidFill>
            <a:srgbClr val="FFF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1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6" name="Shape 4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1" name="Shape 51"/>
        <p:cNvGrpSpPr/>
        <p:nvPr/>
      </p:nvGrpSpPr>
      <p:grpSpPr>
        <a:xfrm>
          <a:off x="0" y="0"/>
          <a:ext cx="0" cy="0"/>
          <a:chOff x="0" y="0"/>
          <a:chExt cx="0" cy="0"/>
        </a:xfrm>
      </p:grpSpPr>
      <p:sp>
        <p:nvSpPr>
          <p:cNvPr id="52" name="Google Shape;52;g38dba0ec32c_0_98"/>
          <p:cNvSpPr/>
          <p:nvPr/>
        </p:nvSpPr>
        <p:spPr>
          <a:xfrm rot="10800000">
            <a:off x="6761640" y="4693680"/>
            <a:ext cx="1107000" cy="621600"/>
          </a:xfrm>
          <a:prstGeom prst="triangle">
            <a:avLst>
              <a:gd fmla="val 50000" name="adj"/>
            </a:avLst>
          </a:prstGeom>
          <a:solidFill>
            <a:schemeClr val="dk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53" name="Google Shape;53;g38dba0ec32c_0_98"/>
          <p:cNvSpPr/>
          <p:nvPr/>
        </p:nvSpPr>
        <p:spPr>
          <a:xfrm>
            <a:off x="-40" y="0"/>
            <a:ext cx="14630400" cy="4998600"/>
          </a:xfrm>
          <a:prstGeom prst="rect">
            <a:avLst/>
          </a:prstGeom>
          <a:solidFill>
            <a:schemeClr val="dk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54" name="Google Shape;54;g38dba0ec32c_0_98"/>
          <p:cNvSpPr txBox="1"/>
          <p:nvPr>
            <p:ph type="ctrTitle"/>
          </p:nvPr>
        </p:nvSpPr>
        <p:spPr>
          <a:xfrm>
            <a:off x="657880" y="1030880"/>
            <a:ext cx="13251900" cy="3374400"/>
          </a:xfrm>
          <a:prstGeom prst="rect">
            <a:avLst/>
          </a:prstGeom>
        </p:spPr>
        <p:txBody>
          <a:bodyPr anchorCtr="0" anchor="b" bIns="146275" lIns="146275" spcFirstLastPara="1" rIns="146275" wrap="square" tIns="146275">
            <a:normAutofit/>
          </a:bodyPr>
          <a:lstStyle>
            <a:lvl1pPr lvl="0" algn="ctr">
              <a:spcBef>
                <a:spcPts val="0"/>
              </a:spcBef>
              <a:spcAft>
                <a:spcPts val="0"/>
              </a:spcAft>
              <a:buClr>
                <a:schemeClr val="lt1"/>
              </a:buClr>
              <a:buSzPts val="9600"/>
              <a:buNone/>
              <a:defRPr sz="9600">
                <a:solidFill>
                  <a:schemeClr val="lt1"/>
                </a:solidFill>
              </a:defRPr>
            </a:lvl1pPr>
            <a:lvl2pPr lvl="1" algn="ctr">
              <a:spcBef>
                <a:spcPts val="0"/>
              </a:spcBef>
              <a:spcAft>
                <a:spcPts val="0"/>
              </a:spcAft>
              <a:buClr>
                <a:schemeClr val="lt1"/>
              </a:buClr>
              <a:buSzPts val="9600"/>
              <a:buNone/>
              <a:defRPr sz="9600">
                <a:solidFill>
                  <a:schemeClr val="lt1"/>
                </a:solidFill>
              </a:defRPr>
            </a:lvl2pPr>
            <a:lvl3pPr lvl="2" algn="ctr">
              <a:spcBef>
                <a:spcPts val="0"/>
              </a:spcBef>
              <a:spcAft>
                <a:spcPts val="0"/>
              </a:spcAft>
              <a:buClr>
                <a:schemeClr val="lt1"/>
              </a:buClr>
              <a:buSzPts val="9600"/>
              <a:buNone/>
              <a:defRPr sz="9600">
                <a:solidFill>
                  <a:schemeClr val="lt1"/>
                </a:solidFill>
              </a:defRPr>
            </a:lvl3pPr>
            <a:lvl4pPr lvl="3" algn="ctr">
              <a:spcBef>
                <a:spcPts val="0"/>
              </a:spcBef>
              <a:spcAft>
                <a:spcPts val="0"/>
              </a:spcAft>
              <a:buClr>
                <a:schemeClr val="lt1"/>
              </a:buClr>
              <a:buSzPts val="9600"/>
              <a:buNone/>
              <a:defRPr sz="9600">
                <a:solidFill>
                  <a:schemeClr val="lt1"/>
                </a:solidFill>
              </a:defRPr>
            </a:lvl4pPr>
            <a:lvl5pPr lvl="4" algn="ctr">
              <a:spcBef>
                <a:spcPts val="0"/>
              </a:spcBef>
              <a:spcAft>
                <a:spcPts val="0"/>
              </a:spcAft>
              <a:buClr>
                <a:schemeClr val="lt1"/>
              </a:buClr>
              <a:buSzPts val="9600"/>
              <a:buNone/>
              <a:defRPr sz="9600">
                <a:solidFill>
                  <a:schemeClr val="lt1"/>
                </a:solidFill>
              </a:defRPr>
            </a:lvl5pPr>
            <a:lvl6pPr lvl="5" algn="ctr">
              <a:spcBef>
                <a:spcPts val="0"/>
              </a:spcBef>
              <a:spcAft>
                <a:spcPts val="0"/>
              </a:spcAft>
              <a:buClr>
                <a:schemeClr val="lt1"/>
              </a:buClr>
              <a:buSzPts val="9600"/>
              <a:buNone/>
              <a:defRPr sz="9600">
                <a:solidFill>
                  <a:schemeClr val="lt1"/>
                </a:solidFill>
              </a:defRPr>
            </a:lvl6pPr>
            <a:lvl7pPr lvl="6" algn="ctr">
              <a:spcBef>
                <a:spcPts val="0"/>
              </a:spcBef>
              <a:spcAft>
                <a:spcPts val="0"/>
              </a:spcAft>
              <a:buClr>
                <a:schemeClr val="lt1"/>
              </a:buClr>
              <a:buSzPts val="9600"/>
              <a:buNone/>
              <a:defRPr sz="9600">
                <a:solidFill>
                  <a:schemeClr val="lt1"/>
                </a:solidFill>
              </a:defRPr>
            </a:lvl7pPr>
            <a:lvl8pPr lvl="7" algn="ctr">
              <a:spcBef>
                <a:spcPts val="0"/>
              </a:spcBef>
              <a:spcAft>
                <a:spcPts val="0"/>
              </a:spcAft>
              <a:buClr>
                <a:schemeClr val="lt1"/>
              </a:buClr>
              <a:buSzPts val="9600"/>
              <a:buNone/>
              <a:defRPr sz="9600">
                <a:solidFill>
                  <a:schemeClr val="lt1"/>
                </a:solidFill>
              </a:defRPr>
            </a:lvl8pPr>
            <a:lvl9pPr lvl="8" algn="ctr">
              <a:spcBef>
                <a:spcPts val="0"/>
              </a:spcBef>
              <a:spcAft>
                <a:spcPts val="0"/>
              </a:spcAft>
              <a:buClr>
                <a:schemeClr val="lt1"/>
              </a:buClr>
              <a:buSzPts val="9600"/>
              <a:buNone/>
              <a:defRPr sz="9600">
                <a:solidFill>
                  <a:schemeClr val="lt1"/>
                </a:solidFill>
              </a:defRPr>
            </a:lvl9pPr>
          </a:lstStyle>
          <a:p/>
        </p:txBody>
      </p:sp>
      <p:sp>
        <p:nvSpPr>
          <p:cNvPr id="55" name="Google Shape;55;g38dba0ec32c_0_98"/>
          <p:cNvSpPr txBox="1"/>
          <p:nvPr>
            <p:ph idx="1" type="subTitle"/>
          </p:nvPr>
        </p:nvSpPr>
        <p:spPr>
          <a:xfrm>
            <a:off x="657880" y="5437200"/>
            <a:ext cx="13251900" cy="2016900"/>
          </a:xfrm>
          <a:prstGeom prst="rect">
            <a:avLst/>
          </a:prstGeom>
        </p:spPr>
        <p:txBody>
          <a:bodyPr anchorCtr="0" anchor="ctr" bIns="146275" lIns="146275" spcFirstLastPara="1" rIns="146275" wrap="square" tIns="146275">
            <a:normAutofit/>
          </a:bodyPr>
          <a:lstStyle>
            <a:lvl1pPr lvl="0" algn="ctr">
              <a:lnSpc>
                <a:spcPct val="100000"/>
              </a:lnSpc>
              <a:spcBef>
                <a:spcPts val="0"/>
              </a:spcBef>
              <a:spcAft>
                <a:spcPts val="0"/>
              </a:spcAft>
              <a:buSzPts val="5800"/>
              <a:buFont typeface="Oswald"/>
              <a:buNone/>
              <a:defRPr sz="5800">
                <a:latin typeface="Oswald"/>
                <a:ea typeface="Oswald"/>
                <a:cs typeface="Oswald"/>
                <a:sym typeface="Oswald"/>
              </a:defRPr>
            </a:lvl1pPr>
            <a:lvl2pPr lvl="1" algn="ctr">
              <a:lnSpc>
                <a:spcPct val="100000"/>
              </a:lnSpc>
              <a:spcBef>
                <a:spcPts val="0"/>
              </a:spcBef>
              <a:spcAft>
                <a:spcPts val="0"/>
              </a:spcAft>
              <a:buSzPts val="5800"/>
              <a:buFont typeface="Oswald"/>
              <a:buNone/>
              <a:defRPr sz="5800">
                <a:latin typeface="Oswald"/>
                <a:ea typeface="Oswald"/>
                <a:cs typeface="Oswald"/>
                <a:sym typeface="Oswald"/>
              </a:defRPr>
            </a:lvl2pPr>
            <a:lvl3pPr lvl="2" algn="ctr">
              <a:lnSpc>
                <a:spcPct val="100000"/>
              </a:lnSpc>
              <a:spcBef>
                <a:spcPts val="0"/>
              </a:spcBef>
              <a:spcAft>
                <a:spcPts val="0"/>
              </a:spcAft>
              <a:buSzPts val="5800"/>
              <a:buFont typeface="Oswald"/>
              <a:buNone/>
              <a:defRPr sz="5800">
                <a:latin typeface="Oswald"/>
                <a:ea typeface="Oswald"/>
                <a:cs typeface="Oswald"/>
                <a:sym typeface="Oswald"/>
              </a:defRPr>
            </a:lvl3pPr>
            <a:lvl4pPr lvl="3" algn="ctr">
              <a:lnSpc>
                <a:spcPct val="100000"/>
              </a:lnSpc>
              <a:spcBef>
                <a:spcPts val="0"/>
              </a:spcBef>
              <a:spcAft>
                <a:spcPts val="0"/>
              </a:spcAft>
              <a:buSzPts val="5800"/>
              <a:buFont typeface="Oswald"/>
              <a:buNone/>
              <a:defRPr sz="5800">
                <a:latin typeface="Oswald"/>
                <a:ea typeface="Oswald"/>
                <a:cs typeface="Oswald"/>
                <a:sym typeface="Oswald"/>
              </a:defRPr>
            </a:lvl4pPr>
            <a:lvl5pPr lvl="4" algn="ctr">
              <a:lnSpc>
                <a:spcPct val="100000"/>
              </a:lnSpc>
              <a:spcBef>
                <a:spcPts val="0"/>
              </a:spcBef>
              <a:spcAft>
                <a:spcPts val="0"/>
              </a:spcAft>
              <a:buSzPts val="5800"/>
              <a:buFont typeface="Oswald"/>
              <a:buNone/>
              <a:defRPr sz="5800">
                <a:latin typeface="Oswald"/>
                <a:ea typeface="Oswald"/>
                <a:cs typeface="Oswald"/>
                <a:sym typeface="Oswald"/>
              </a:defRPr>
            </a:lvl5pPr>
            <a:lvl6pPr lvl="5" algn="ctr">
              <a:lnSpc>
                <a:spcPct val="100000"/>
              </a:lnSpc>
              <a:spcBef>
                <a:spcPts val="0"/>
              </a:spcBef>
              <a:spcAft>
                <a:spcPts val="0"/>
              </a:spcAft>
              <a:buSzPts val="5800"/>
              <a:buFont typeface="Oswald"/>
              <a:buNone/>
              <a:defRPr sz="5800">
                <a:latin typeface="Oswald"/>
                <a:ea typeface="Oswald"/>
                <a:cs typeface="Oswald"/>
                <a:sym typeface="Oswald"/>
              </a:defRPr>
            </a:lvl6pPr>
            <a:lvl7pPr lvl="6" algn="ctr">
              <a:lnSpc>
                <a:spcPct val="100000"/>
              </a:lnSpc>
              <a:spcBef>
                <a:spcPts val="0"/>
              </a:spcBef>
              <a:spcAft>
                <a:spcPts val="0"/>
              </a:spcAft>
              <a:buSzPts val="5800"/>
              <a:buFont typeface="Oswald"/>
              <a:buNone/>
              <a:defRPr sz="5800">
                <a:latin typeface="Oswald"/>
                <a:ea typeface="Oswald"/>
                <a:cs typeface="Oswald"/>
                <a:sym typeface="Oswald"/>
              </a:defRPr>
            </a:lvl7pPr>
            <a:lvl8pPr lvl="7" algn="ctr">
              <a:lnSpc>
                <a:spcPct val="100000"/>
              </a:lnSpc>
              <a:spcBef>
                <a:spcPts val="0"/>
              </a:spcBef>
              <a:spcAft>
                <a:spcPts val="0"/>
              </a:spcAft>
              <a:buSzPts val="5800"/>
              <a:buFont typeface="Oswald"/>
              <a:buNone/>
              <a:defRPr sz="5800">
                <a:latin typeface="Oswald"/>
                <a:ea typeface="Oswald"/>
                <a:cs typeface="Oswald"/>
                <a:sym typeface="Oswald"/>
              </a:defRPr>
            </a:lvl8pPr>
            <a:lvl9pPr lvl="8" algn="ctr">
              <a:lnSpc>
                <a:spcPct val="100000"/>
              </a:lnSpc>
              <a:spcBef>
                <a:spcPts val="0"/>
              </a:spcBef>
              <a:spcAft>
                <a:spcPts val="0"/>
              </a:spcAft>
              <a:buSzPts val="5800"/>
              <a:buFont typeface="Oswald"/>
              <a:buNone/>
              <a:defRPr sz="5800">
                <a:latin typeface="Oswald"/>
                <a:ea typeface="Oswald"/>
                <a:cs typeface="Oswald"/>
                <a:sym typeface="Oswald"/>
              </a:defRPr>
            </a:lvl9pPr>
          </a:lstStyle>
          <a:p/>
        </p:txBody>
      </p:sp>
      <p:sp>
        <p:nvSpPr>
          <p:cNvPr id="56" name="Google Shape;56;g38dba0ec32c_0_98"/>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 name="Shape 57"/>
        <p:cNvGrpSpPr/>
        <p:nvPr/>
      </p:nvGrpSpPr>
      <p:grpSpPr>
        <a:xfrm>
          <a:off x="0" y="0"/>
          <a:ext cx="0" cy="0"/>
          <a:chOff x="0" y="0"/>
          <a:chExt cx="0" cy="0"/>
        </a:xfrm>
      </p:grpSpPr>
      <p:sp>
        <p:nvSpPr>
          <p:cNvPr id="58" name="Google Shape;58;g38dba0ec32c_0_104"/>
          <p:cNvSpPr/>
          <p:nvPr/>
        </p:nvSpPr>
        <p:spPr>
          <a:xfrm>
            <a:off x="0" y="2507760"/>
            <a:ext cx="14630400" cy="3214200"/>
          </a:xfrm>
          <a:prstGeom prst="rect">
            <a:avLst/>
          </a:prstGeom>
          <a:solidFill>
            <a:schemeClr val="dk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59" name="Google Shape;59;g38dba0ec32c_0_104"/>
          <p:cNvSpPr txBox="1"/>
          <p:nvPr>
            <p:ph type="title"/>
          </p:nvPr>
        </p:nvSpPr>
        <p:spPr>
          <a:xfrm>
            <a:off x="689280" y="3023520"/>
            <a:ext cx="13251900" cy="2426400"/>
          </a:xfrm>
          <a:prstGeom prst="rect">
            <a:avLst/>
          </a:prstGeom>
        </p:spPr>
        <p:txBody>
          <a:bodyPr anchorCtr="0" anchor="ctr" bIns="146275" lIns="146275" spcFirstLastPara="1" rIns="146275" wrap="square" tIns="146275">
            <a:normAutofit/>
          </a:bodyPr>
          <a:lstStyle>
            <a:lvl1pPr lvl="0" algn="ctr">
              <a:spcBef>
                <a:spcPts val="0"/>
              </a:spcBef>
              <a:spcAft>
                <a:spcPts val="0"/>
              </a:spcAft>
              <a:buClr>
                <a:schemeClr val="lt1"/>
              </a:buClr>
              <a:buSzPts val="5800"/>
              <a:buNone/>
              <a:defRPr sz="5800">
                <a:solidFill>
                  <a:schemeClr val="lt1"/>
                </a:solidFill>
              </a:defRPr>
            </a:lvl1pPr>
            <a:lvl2pPr lvl="1" algn="ctr">
              <a:spcBef>
                <a:spcPts val="0"/>
              </a:spcBef>
              <a:spcAft>
                <a:spcPts val="0"/>
              </a:spcAft>
              <a:buClr>
                <a:schemeClr val="lt1"/>
              </a:buClr>
              <a:buSzPts val="5800"/>
              <a:buNone/>
              <a:defRPr sz="5800">
                <a:solidFill>
                  <a:schemeClr val="lt1"/>
                </a:solidFill>
              </a:defRPr>
            </a:lvl2pPr>
            <a:lvl3pPr lvl="2" algn="ctr">
              <a:spcBef>
                <a:spcPts val="0"/>
              </a:spcBef>
              <a:spcAft>
                <a:spcPts val="0"/>
              </a:spcAft>
              <a:buClr>
                <a:schemeClr val="lt1"/>
              </a:buClr>
              <a:buSzPts val="5800"/>
              <a:buNone/>
              <a:defRPr sz="5800">
                <a:solidFill>
                  <a:schemeClr val="lt1"/>
                </a:solidFill>
              </a:defRPr>
            </a:lvl3pPr>
            <a:lvl4pPr lvl="3" algn="ctr">
              <a:spcBef>
                <a:spcPts val="0"/>
              </a:spcBef>
              <a:spcAft>
                <a:spcPts val="0"/>
              </a:spcAft>
              <a:buClr>
                <a:schemeClr val="lt1"/>
              </a:buClr>
              <a:buSzPts val="5800"/>
              <a:buNone/>
              <a:defRPr sz="5800">
                <a:solidFill>
                  <a:schemeClr val="lt1"/>
                </a:solidFill>
              </a:defRPr>
            </a:lvl4pPr>
            <a:lvl5pPr lvl="4" algn="ctr">
              <a:spcBef>
                <a:spcPts val="0"/>
              </a:spcBef>
              <a:spcAft>
                <a:spcPts val="0"/>
              </a:spcAft>
              <a:buClr>
                <a:schemeClr val="lt1"/>
              </a:buClr>
              <a:buSzPts val="5800"/>
              <a:buNone/>
              <a:defRPr sz="5800">
                <a:solidFill>
                  <a:schemeClr val="lt1"/>
                </a:solidFill>
              </a:defRPr>
            </a:lvl5pPr>
            <a:lvl6pPr lvl="5" algn="ctr">
              <a:spcBef>
                <a:spcPts val="0"/>
              </a:spcBef>
              <a:spcAft>
                <a:spcPts val="0"/>
              </a:spcAft>
              <a:buClr>
                <a:schemeClr val="lt1"/>
              </a:buClr>
              <a:buSzPts val="5800"/>
              <a:buNone/>
              <a:defRPr sz="5800">
                <a:solidFill>
                  <a:schemeClr val="lt1"/>
                </a:solidFill>
              </a:defRPr>
            </a:lvl6pPr>
            <a:lvl7pPr lvl="6" algn="ctr">
              <a:spcBef>
                <a:spcPts val="0"/>
              </a:spcBef>
              <a:spcAft>
                <a:spcPts val="0"/>
              </a:spcAft>
              <a:buClr>
                <a:schemeClr val="lt1"/>
              </a:buClr>
              <a:buSzPts val="5800"/>
              <a:buNone/>
              <a:defRPr sz="5800">
                <a:solidFill>
                  <a:schemeClr val="lt1"/>
                </a:solidFill>
              </a:defRPr>
            </a:lvl7pPr>
            <a:lvl8pPr lvl="7" algn="ctr">
              <a:spcBef>
                <a:spcPts val="0"/>
              </a:spcBef>
              <a:spcAft>
                <a:spcPts val="0"/>
              </a:spcAft>
              <a:buClr>
                <a:schemeClr val="lt1"/>
              </a:buClr>
              <a:buSzPts val="5800"/>
              <a:buNone/>
              <a:defRPr sz="5800">
                <a:solidFill>
                  <a:schemeClr val="lt1"/>
                </a:solidFill>
              </a:defRPr>
            </a:lvl8pPr>
            <a:lvl9pPr lvl="8" algn="ctr">
              <a:spcBef>
                <a:spcPts val="0"/>
              </a:spcBef>
              <a:spcAft>
                <a:spcPts val="0"/>
              </a:spcAft>
              <a:buClr>
                <a:schemeClr val="lt1"/>
              </a:buClr>
              <a:buSzPts val="5800"/>
              <a:buNone/>
              <a:defRPr sz="5800">
                <a:solidFill>
                  <a:schemeClr val="lt1"/>
                </a:solidFill>
              </a:defRPr>
            </a:lvl9pPr>
          </a:lstStyle>
          <a:p/>
        </p:txBody>
      </p:sp>
      <p:sp>
        <p:nvSpPr>
          <p:cNvPr id="60" name="Google Shape;60;g38dba0ec32c_0_104"/>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cxnSp>
        <p:nvCxnSpPr>
          <p:cNvPr id="62" name="Google Shape;62;g38dba0ec32c_0_108"/>
          <p:cNvCxnSpPr/>
          <p:nvPr/>
        </p:nvCxnSpPr>
        <p:spPr>
          <a:xfrm>
            <a:off x="686720" y="2040923"/>
            <a:ext cx="982500" cy="0"/>
          </a:xfrm>
          <a:prstGeom prst="straightConnector1">
            <a:avLst/>
          </a:prstGeom>
          <a:noFill/>
          <a:ln cap="flat" cmpd="sng" w="30475">
            <a:solidFill>
              <a:schemeClr val="dk2"/>
            </a:solidFill>
            <a:prstDash val="lgDash"/>
            <a:round/>
            <a:headEnd len="sm" w="sm" type="none"/>
            <a:tailEnd len="sm" w="sm" type="none"/>
          </a:ln>
        </p:spPr>
      </p:cxnSp>
      <p:sp>
        <p:nvSpPr>
          <p:cNvPr id="63" name="Google Shape;63;g38dba0ec32c_0_108"/>
          <p:cNvSpPr txBox="1"/>
          <p:nvPr>
            <p:ph type="title"/>
          </p:nvPr>
        </p:nvSpPr>
        <p:spPr>
          <a:xfrm>
            <a:off x="498720" y="596000"/>
            <a:ext cx="13632900" cy="1173600"/>
          </a:xfrm>
          <a:prstGeom prst="rect">
            <a:avLst/>
          </a:prstGeom>
        </p:spPr>
        <p:txBody>
          <a:bodyPr anchorCtr="0" anchor="b" bIns="146275" lIns="146275" spcFirstLastPara="1" rIns="146275" wrap="square" tIns="146275">
            <a:norm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64" name="Google Shape;64;g38dba0ec32c_0_108"/>
          <p:cNvSpPr txBox="1"/>
          <p:nvPr>
            <p:ph idx="1" type="body"/>
          </p:nvPr>
        </p:nvSpPr>
        <p:spPr>
          <a:xfrm>
            <a:off x="498720" y="2350120"/>
            <a:ext cx="13632900" cy="4959900"/>
          </a:xfrm>
          <a:prstGeom prst="rect">
            <a:avLst/>
          </a:prstGeom>
        </p:spPr>
        <p:txBody>
          <a:bodyPr anchorCtr="0" anchor="t" bIns="146275" lIns="146275" spcFirstLastPara="1" rIns="146275" wrap="square" tIns="146275">
            <a:normAutofit/>
          </a:bodyPr>
          <a:lstStyle>
            <a:lvl1pPr indent="-412750" lvl="0" marL="457200">
              <a:spcBef>
                <a:spcPts val="0"/>
              </a:spcBef>
              <a:spcAft>
                <a:spcPts val="0"/>
              </a:spcAft>
              <a:buSzPts val="29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65" name="Google Shape;65;g38dba0ec32c_0_108"/>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cxnSp>
        <p:nvCxnSpPr>
          <p:cNvPr id="67" name="Google Shape;67;g38dba0ec32c_0_113"/>
          <p:cNvCxnSpPr/>
          <p:nvPr/>
        </p:nvCxnSpPr>
        <p:spPr>
          <a:xfrm>
            <a:off x="686720" y="2040923"/>
            <a:ext cx="982500" cy="0"/>
          </a:xfrm>
          <a:prstGeom prst="straightConnector1">
            <a:avLst/>
          </a:prstGeom>
          <a:noFill/>
          <a:ln cap="flat" cmpd="sng" w="30475">
            <a:solidFill>
              <a:schemeClr val="dk2"/>
            </a:solidFill>
            <a:prstDash val="lgDash"/>
            <a:round/>
            <a:headEnd len="sm" w="sm" type="none"/>
            <a:tailEnd len="sm" w="sm" type="none"/>
          </a:ln>
        </p:spPr>
      </p:cxnSp>
      <p:sp>
        <p:nvSpPr>
          <p:cNvPr id="68" name="Google Shape;68;g38dba0ec32c_0_113"/>
          <p:cNvSpPr txBox="1"/>
          <p:nvPr>
            <p:ph type="title"/>
          </p:nvPr>
        </p:nvSpPr>
        <p:spPr>
          <a:xfrm>
            <a:off x="498720" y="596000"/>
            <a:ext cx="13632900" cy="1173600"/>
          </a:xfrm>
          <a:prstGeom prst="rect">
            <a:avLst/>
          </a:prstGeom>
        </p:spPr>
        <p:txBody>
          <a:bodyPr anchorCtr="0" anchor="b" bIns="146275" lIns="146275" spcFirstLastPara="1" rIns="146275" wrap="square" tIns="146275">
            <a:norm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69" name="Google Shape;69;g38dba0ec32c_0_113"/>
          <p:cNvSpPr txBox="1"/>
          <p:nvPr>
            <p:ph idx="1" type="body"/>
          </p:nvPr>
        </p:nvSpPr>
        <p:spPr>
          <a:xfrm>
            <a:off x="498720" y="2350120"/>
            <a:ext cx="6399900" cy="4959900"/>
          </a:xfrm>
          <a:prstGeom prst="rect">
            <a:avLst/>
          </a:prstGeom>
        </p:spPr>
        <p:txBody>
          <a:bodyPr anchorCtr="0" anchor="t" bIns="146275" lIns="146275" spcFirstLastPara="1" rIns="146275" wrap="square" tIns="146275">
            <a:normAutofit/>
          </a:bodyPr>
          <a:lstStyle>
            <a:lvl1pPr indent="-368300" lvl="0" marL="457200">
              <a:spcBef>
                <a:spcPts val="0"/>
              </a:spcBef>
              <a:spcAft>
                <a:spcPts val="0"/>
              </a:spcAft>
              <a:buSzPts val="2200"/>
              <a:buChar char="●"/>
              <a:defRPr sz="2200"/>
            </a:lvl1pPr>
            <a:lvl2pPr indent="-349250" lvl="1" marL="914400">
              <a:spcBef>
                <a:spcPts val="0"/>
              </a:spcBef>
              <a:spcAft>
                <a:spcPts val="0"/>
              </a:spcAft>
              <a:buSzPts val="1900"/>
              <a:buChar char="○"/>
              <a:defRPr sz="1900"/>
            </a:lvl2pPr>
            <a:lvl3pPr indent="-349250" lvl="2" marL="1371600">
              <a:spcBef>
                <a:spcPts val="0"/>
              </a:spcBef>
              <a:spcAft>
                <a:spcPts val="0"/>
              </a:spcAft>
              <a:buSzPts val="1900"/>
              <a:buChar char="■"/>
              <a:defRPr sz="1900"/>
            </a:lvl3pPr>
            <a:lvl4pPr indent="-349250" lvl="3" marL="1828800">
              <a:spcBef>
                <a:spcPts val="0"/>
              </a:spcBef>
              <a:spcAft>
                <a:spcPts val="0"/>
              </a:spcAft>
              <a:buSzPts val="1900"/>
              <a:buChar char="●"/>
              <a:defRPr sz="1900"/>
            </a:lvl4pPr>
            <a:lvl5pPr indent="-349250" lvl="4" marL="2286000">
              <a:spcBef>
                <a:spcPts val="0"/>
              </a:spcBef>
              <a:spcAft>
                <a:spcPts val="0"/>
              </a:spcAft>
              <a:buSzPts val="1900"/>
              <a:buChar char="○"/>
              <a:defRPr sz="1900"/>
            </a:lvl5pPr>
            <a:lvl6pPr indent="-349250" lvl="5" marL="2743200">
              <a:spcBef>
                <a:spcPts val="0"/>
              </a:spcBef>
              <a:spcAft>
                <a:spcPts val="0"/>
              </a:spcAft>
              <a:buSzPts val="1900"/>
              <a:buChar char="■"/>
              <a:defRPr sz="1900"/>
            </a:lvl6pPr>
            <a:lvl7pPr indent="-349250" lvl="6" marL="3200400">
              <a:spcBef>
                <a:spcPts val="0"/>
              </a:spcBef>
              <a:spcAft>
                <a:spcPts val="0"/>
              </a:spcAft>
              <a:buSzPts val="1900"/>
              <a:buChar char="●"/>
              <a:defRPr sz="1900"/>
            </a:lvl7pPr>
            <a:lvl8pPr indent="-349250" lvl="7" marL="3657600">
              <a:spcBef>
                <a:spcPts val="0"/>
              </a:spcBef>
              <a:spcAft>
                <a:spcPts val="0"/>
              </a:spcAft>
              <a:buSzPts val="1900"/>
              <a:buChar char="○"/>
              <a:defRPr sz="1900"/>
            </a:lvl8pPr>
            <a:lvl9pPr indent="-349250" lvl="8" marL="4114800">
              <a:spcBef>
                <a:spcPts val="0"/>
              </a:spcBef>
              <a:spcAft>
                <a:spcPts val="0"/>
              </a:spcAft>
              <a:buSzPts val="1900"/>
              <a:buChar char="■"/>
              <a:defRPr sz="1900"/>
            </a:lvl9pPr>
          </a:lstStyle>
          <a:p/>
        </p:txBody>
      </p:sp>
      <p:sp>
        <p:nvSpPr>
          <p:cNvPr id="70" name="Google Shape;70;g38dba0ec32c_0_113"/>
          <p:cNvSpPr txBox="1"/>
          <p:nvPr>
            <p:ph idx="2" type="body"/>
          </p:nvPr>
        </p:nvSpPr>
        <p:spPr>
          <a:xfrm>
            <a:off x="7731840" y="2350120"/>
            <a:ext cx="6399900" cy="4959900"/>
          </a:xfrm>
          <a:prstGeom prst="rect">
            <a:avLst/>
          </a:prstGeom>
        </p:spPr>
        <p:txBody>
          <a:bodyPr anchorCtr="0" anchor="t" bIns="146275" lIns="146275" spcFirstLastPara="1" rIns="146275" wrap="square" tIns="146275">
            <a:normAutofit/>
          </a:bodyPr>
          <a:lstStyle>
            <a:lvl1pPr indent="-368300" lvl="0" marL="457200">
              <a:spcBef>
                <a:spcPts val="0"/>
              </a:spcBef>
              <a:spcAft>
                <a:spcPts val="0"/>
              </a:spcAft>
              <a:buSzPts val="2200"/>
              <a:buChar char="●"/>
              <a:defRPr sz="2200"/>
            </a:lvl1pPr>
            <a:lvl2pPr indent="-349250" lvl="1" marL="914400">
              <a:spcBef>
                <a:spcPts val="0"/>
              </a:spcBef>
              <a:spcAft>
                <a:spcPts val="0"/>
              </a:spcAft>
              <a:buSzPts val="1900"/>
              <a:buChar char="○"/>
              <a:defRPr sz="1900"/>
            </a:lvl2pPr>
            <a:lvl3pPr indent="-349250" lvl="2" marL="1371600">
              <a:spcBef>
                <a:spcPts val="0"/>
              </a:spcBef>
              <a:spcAft>
                <a:spcPts val="0"/>
              </a:spcAft>
              <a:buSzPts val="1900"/>
              <a:buChar char="■"/>
              <a:defRPr sz="1900"/>
            </a:lvl3pPr>
            <a:lvl4pPr indent="-349250" lvl="3" marL="1828800">
              <a:spcBef>
                <a:spcPts val="0"/>
              </a:spcBef>
              <a:spcAft>
                <a:spcPts val="0"/>
              </a:spcAft>
              <a:buSzPts val="1900"/>
              <a:buChar char="●"/>
              <a:defRPr sz="1900"/>
            </a:lvl4pPr>
            <a:lvl5pPr indent="-349250" lvl="4" marL="2286000">
              <a:spcBef>
                <a:spcPts val="0"/>
              </a:spcBef>
              <a:spcAft>
                <a:spcPts val="0"/>
              </a:spcAft>
              <a:buSzPts val="1900"/>
              <a:buChar char="○"/>
              <a:defRPr sz="1900"/>
            </a:lvl5pPr>
            <a:lvl6pPr indent="-349250" lvl="5" marL="2743200">
              <a:spcBef>
                <a:spcPts val="0"/>
              </a:spcBef>
              <a:spcAft>
                <a:spcPts val="0"/>
              </a:spcAft>
              <a:buSzPts val="1900"/>
              <a:buChar char="■"/>
              <a:defRPr sz="1900"/>
            </a:lvl6pPr>
            <a:lvl7pPr indent="-349250" lvl="6" marL="3200400">
              <a:spcBef>
                <a:spcPts val="0"/>
              </a:spcBef>
              <a:spcAft>
                <a:spcPts val="0"/>
              </a:spcAft>
              <a:buSzPts val="1900"/>
              <a:buChar char="●"/>
              <a:defRPr sz="1900"/>
            </a:lvl7pPr>
            <a:lvl8pPr indent="-349250" lvl="7" marL="3657600">
              <a:spcBef>
                <a:spcPts val="0"/>
              </a:spcBef>
              <a:spcAft>
                <a:spcPts val="0"/>
              </a:spcAft>
              <a:buSzPts val="1900"/>
              <a:buChar char="○"/>
              <a:defRPr sz="1900"/>
            </a:lvl8pPr>
            <a:lvl9pPr indent="-349250" lvl="8" marL="4114800">
              <a:spcBef>
                <a:spcPts val="0"/>
              </a:spcBef>
              <a:spcAft>
                <a:spcPts val="0"/>
              </a:spcAft>
              <a:buSzPts val="1900"/>
              <a:buChar char="■"/>
              <a:defRPr sz="1900"/>
            </a:lvl9pPr>
          </a:lstStyle>
          <a:p/>
        </p:txBody>
      </p:sp>
      <p:sp>
        <p:nvSpPr>
          <p:cNvPr id="71" name="Google Shape;71;g38dba0ec32c_0_113"/>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g38dba0ec32c_0_119"/>
          <p:cNvSpPr txBox="1"/>
          <p:nvPr>
            <p:ph type="title"/>
          </p:nvPr>
        </p:nvSpPr>
        <p:spPr>
          <a:xfrm>
            <a:off x="498720" y="596000"/>
            <a:ext cx="13632900" cy="1173600"/>
          </a:xfrm>
          <a:prstGeom prst="rect">
            <a:avLst/>
          </a:prstGeom>
        </p:spPr>
        <p:txBody>
          <a:bodyPr anchorCtr="0" anchor="b" bIns="146275" lIns="146275" spcFirstLastPara="1" rIns="146275" wrap="square" tIns="146275">
            <a:norm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74" name="Google Shape;74;g38dba0ec32c_0_119"/>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cxnSp>
        <p:nvCxnSpPr>
          <p:cNvPr id="76" name="Google Shape;76;g38dba0ec32c_0_122"/>
          <p:cNvCxnSpPr/>
          <p:nvPr/>
        </p:nvCxnSpPr>
        <p:spPr>
          <a:xfrm>
            <a:off x="669880" y="2332460"/>
            <a:ext cx="982500" cy="0"/>
          </a:xfrm>
          <a:prstGeom prst="straightConnector1">
            <a:avLst/>
          </a:prstGeom>
          <a:noFill/>
          <a:ln cap="flat" cmpd="sng" w="30475">
            <a:solidFill>
              <a:schemeClr val="dk2"/>
            </a:solidFill>
            <a:prstDash val="lgDash"/>
            <a:round/>
            <a:headEnd len="sm" w="sm" type="none"/>
            <a:tailEnd len="sm" w="sm" type="none"/>
          </a:ln>
        </p:spPr>
      </p:cxnSp>
      <p:sp>
        <p:nvSpPr>
          <p:cNvPr id="77" name="Google Shape;77;g38dba0ec32c_0_122"/>
          <p:cNvSpPr txBox="1"/>
          <p:nvPr>
            <p:ph type="title"/>
          </p:nvPr>
        </p:nvSpPr>
        <p:spPr>
          <a:xfrm>
            <a:off x="498720" y="1010880"/>
            <a:ext cx="4492800" cy="1209000"/>
          </a:xfrm>
          <a:prstGeom prst="rect">
            <a:avLst/>
          </a:prstGeom>
        </p:spPr>
        <p:txBody>
          <a:bodyPr anchorCtr="0" anchor="b" bIns="146275" lIns="146275" spcFirstLastPara="1" rIns="146275" wrap="square" tIns="146275">
            <a:normAutofit/>
          </a:bodyPr>
          <a:lstStyle>
            <a:lvl1pPr lvl="0">
              <a:spcBef>
                <a:spcPts val="0"/>
              </a:spcBef>
              <a:spcAft>
                <a:spcPts val="0"/>
              </a:spcAft>
              <a:buSzPts val="3800"/>
              <a:buNone/>
              <a:defRPr sz="3800"/>
            </a:lvl1pPr>
            <a:lvl2pPr lvl="1">
              <a:spcBef>
                <a:spcPts val="0"/>
              </a:spcBef>
              <a:spcAft>
                <a:spcPts val="0"/>
              </a:spcAft>
              <a:buSzPts val="3800"/>
              <a:buNone/>
              <a:defRPr sz="3800"/>
            </a:lvl2pPr>
            <a:lvl3pPr lvl="2">
              <a:spcBef>
                <a:spcPts val="0"/>
              </a:spcBef>
              <a:spcAft>
                <a:spcPts val="0"/>
              </a:spcAft>
              <a:buSzPts val="3800"/>
              <a:buNone/>
              <a:defRPr sz="3800"/>
            </a:lvl3pPr>
            <a:lvl4pPr lvl="3">
              <a:spcBef>
                <a:spcPts val="0"/>
              </a:spcBef>
              <a:spcAft>
                <a:spcPts val="0"/>
              </a:spcAft>
              <a:buSzPts val="3800"/>
              <a:buNone/>
              <a:defRPr sz="3800"/>
            </a:lvl4pPr>
            <a:lvl5pPr lvl="4">
              <a:spcBef>
                <a:spcPts val="0"/>
              </a:spcBef>
              <a:spcAft>
                <a:spcPts val="0"/>
              </a:spcAft>
              <a:buSzPts val="3800"/>
              <a:buNone/>
              <a:defRPr sz="3800"/>
            </a:lvl5pPr>
            <a:lvl6pPr lvl="5">
              <a:spcBef>
                <a:spcPts val="0"/>
              </a:spcBef>
              <a:spcAft>
                <a:spcPts val="0"/>
              </a:spcAft>
              <a:buSzPts val="3800"/>
              <a:buNone/>
              <a:defRPr sz="3800"/>
            </a:lvl6pPr>
            <a:lvl7pPr lvl="6">
              <a:spcBef>
                <a:spcPts val="0"/>
              </a:spcBef>
              <a:spcAft>
                <a:spcPts val="0"/>
              </a:spcAft>
              <a:buSzPts val="3800"/>
              <a:buNone/>
              <a:defRPr sz="3800"/>
            </a:lvl7pPr>
            <a:lvl8pPr lvl="7">
              <a:spcBef>
                <a:spcPts val="0"/>
              </a:spcBef>
              <a:spcAft>
                <a:spcPts val="0"/>
              </a:spcAft>
              <a:buSzPts val="3800"/>
              <a:buNone/>
              <a:defRPr sz="3800"/>
            </a:lvl8pPr>
            <a:lvl9pPr lvl="8">
              <a:spcBef>
                <a:spcPts val="0"/>
              </a:spcBef>
              <a:spcAft>
                <a:spcPts val="0"/>
              </a:spcAft>
              <a:buSzPts val="3800"/>
              <a:buNone/>
              <a:defRPr sz="3800"/>
            </a:lvl9pPr>
          </a:lstStyle>
          <a:p/>
        </p:txBody>
      </p:sp>
      <p:sp>
        <p:nvSpPr>
          <p:cNvPr id="78" name="Google Shape;78;g38dba0ec32c_0_122"/>
          <p:cNvSpPr txBox="1"/>
          <p:nvPr>
            <p:ph idx="1" type="body"/>
          </p:nvPr>
        </p:nvSpPr>
        <p:spPr>
          <a:xfrm>
            <a:off x="498720" y="2589126"/>
            <a:ext cx="4492800" cy="4721400"/>
          </a:xfrm>
          <a:prstGeom prst="rect">
            <a:avLst/>
          </a:prstGeom>
        </p:spPr>
        <p:txBody>
          <a:bodyPr anchorCtr="0" anchor="t" bIns="146275" lIns="146275" spcFirstLastPara="1" rIns="146275" wrap="square" tIns="146275">
            <a:normAutofit/>
          </a:bodyPr>
          <a:lstStyle>
            <a:lvl1pPr indent="-349250" lvl="0" marL="457200">
              <a:spcBef>
                <a:spcPts val="0"/>
              </a:spcBef>
              <a:spcAft>
                <a:spcPts val="0"/>
              </a:spcAft>
              <a:buSzPts val="1900"/>
              <a:buChar char="●"/>
              <a:defRPr sz="1900"/>
            </a:lvl1pPr>
            <a:lvl2pPr indent="-349250" lvl="1" marL="914400">
              <a:spcBef>
                <a:spcPts val="0"/>
              </a:spcBef>
              <a:spcAft>
                <a:spcPts val="0"/>
              </a:spcAft>
              <a:buSzPts val="1900"/>
              <a:buChar char="○"/>
              <a:defRPr sz="1900"/>
            </a:lvl2pPr>
            <a:lvl3pPr indent="-349250" lvl="2" marL="1371600">
              <a:spcBef>
                <a:spcPts val="0"/>
              </a:spcBef>
              <a:spcAft>
                <a:spcPts val="0"/>
              </a:spcAft>
              <a:buSzPts val="1900"/>
              <a:buChar char="■"/>
              <a:defRPr sz="1900"/>
            </a:lvl3pPr>
            <a:lvl4pPr indent="-349250" lvl="3" marL="1828800">
              <a:spcBef>
                <a:spcPts val="0"/>
              </a:spcBef>
              <a:spcAft>
                <a:spcPts val="0"/>
              </a:spcAft>
              <a:buSzPts val="1900"/>
              <a:buChar char="●"/>
              <a:defRPr sz="1900"/>
            </a:lvl4pPr>
            <a:lvl5pPr indent="-349250" lvl="4" marL="2286000">
              <a:spcBef>
                <a:spcPts val="0"/>
              </a:spcBef>
              <a:spcAft>
                <a:spcPts val="0"/>
              </a:spcAft>
              <a:buSzPts val="1900"/>
              <a:buChar char="○"/>
              <a:defRPr sz="1900"/>
            </a:lvl5pPr>
            <a:lvl6pPr indent="-349250" lvl="5" marL="2743200">
              <a:spcBef>
                <a:spcPts val="0"/>
              </a:spcBef>
              <a:spcAft>
                <a:spcPts val="0"/>
              </a:spcAft>
              <a:buSzPts val="1900"/>
              <a:buChar char="■"/>
              <a:defRPr sz="1900"/>
            </a:lvl6pPr>
            <a:lvl7pPr indent="-349250" lvl="6" marL="3200400">
              <a:spcBef>
                <a:spcPts val="0"/>
              </a:spcBef>
              <a:spcAft>
                <a:spcPts val="0"/>
              </a:spcAft>
              <a:buSzPts val="1900"/>
              <a:buChar char="●"/>
              <a:defRPr sz="1900"/>
            </a:lvl7pPr>
            <a:lvl8pPr indent="-349250" lvl="7" marL="3657600">
              <a:spcBef>
                <a:spcPts val="0"/>
              </a:spcBef>
              <a:spcAft>
                <a:spcPts val="0"/>
              </a:spcAft>
              <a:buSzPts val="1900"/>
              <a:buChar char="○"/>
              <a:defRPr sz="1900"/>
            </a:lvl8pPr>
            <a:lvl9pPr indent="-349250" lvl="8" marL="4114800">
              <a:spcBef>
                <a:spcPts val="0"/>
              </a:spcBef>
              <a:spcAft>
                <a:spcPts val="0"/>
              </a:spcAft>
              <a:buSzPts val="1900"/>
              <a:buChar char="■"/>
              <a:defRPr sz="1900"/>
            </a:lvl9pPr>
          </a:lstStyle>
          <a:p/>
        </p:txBody>
      </p:sp>
      <p:sp>
        <p:nvSpPr>
          <p:cNvPr id="79" name="Google Shape;79;g38dba0ec32c_0_122"/>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g38dba0ec32c_0_127"/>
          <p:cNvSpPr txBox="1"/>
          <p:nvPr>
            <p:ph type="title"/>
          </p:nvPr>
        </p:nvSpPr>
        <p:spPr>
          <a:xfrm>
            <a:off x="784400" y="846240"/>
            <a:ext cx="9084900" cy="6537000"/>
          </a:xfrm>
          <a:prstGeom prst="rect">
            <a:avLst/>
          </a:prstGeom>
        </p:spPr>
        <p:txBody>
          <a:bodyPr anchorCtr="0" anchor="ctr" bIns="146275" lIns="146275" spcFirstLastPara="1" rIns="146275" wrap="square" tIns="146275">
            <a:normAutofit/>
          </a:bodyPr>
          <a:lstStyle>
            <a:lvl1pPr lvl="0">
              <a:spcBef>
                <a:spcPts val="0"/>
              </a:spcBef>
              <a:spcAft>
                <a:spcPts val="0"/>
              </a:spcAft>
              <a:buClr>
                <a:schemeClr val="lt1"/>
              </a:buClr>
              <a:buSzPts val="8600"/>
              <a:buNone/>
              <a:defRPr sz="8600">
                <a:solidFill>
                  <a:schemeClr val="lt1"/>
                </a:solidFill>
              </a:defRPr>
            </a:lvl1pPr>
            <a:lvl2pPr lvl="1">
              <a:spcBef>
                <a:spcPts val="0"/>
              </a:spcBef>
              <a:spcAft>
                <a:spcPts val="0"/>
              </a:spcAft>
              <a:buClr>
                <a:schemeClr val="lt1"/>
              </a:buClr>
              <a:buSzPts val="8600"/>
              <a:buNone/>
              <a:defRPr sz="8600">
                <a:solidFill>
                  <a:schemeClr val="lt1"/>
                </a:solidFill>
              </a:defRPr>
            </a:lvl2pPr>
            <a:lvl3pPr lvl="2">
              <a:spcBef>
                <a:spcPts val="0"/>
              </a:spcBef>
              <a:spcAft>
                <a:spcPts val="0"/>
              </a:spcAft>
              <a:buClr>
                <a:schemeClr val="lt1"/>
              </a:buClr>
              <a:buSzPts val="8600"/>
              <a:buNone/>
              <a:defRPr sz="8600">
                <a:solidFill>
                  <a:schemeClr val="lt1"/>
                </a:solidFill>
              </a:defRPr>
            </a:lvl3pPr>
            <a:lvl4pPr lvl="3">
              <a:spcBef>
                <a:spcPts val="0"/>
              </a:spcBef>
              <a:spcAft>
                <a:spcPts val="0"/>
              </a:spcAft>
              <a:buClr>
                <a:schemeClr val="lt1"/>
              </a:buClr>
              <a:buSzPts val="8600"/>
              <a:buNone/>
              <a:defRPr sz="8600">
                <a:solidFill>
                  <a:schemeClr val="lt1"/>
                </a:solidFill>
              </a:defRPr>
            </a:lvl4pPr>
            <a:lvl5pPr lvl="4">
              <a:spcBef>
                <a:spcPts val="0"/>
              </a:spcBef>
              <a:spcAft>
                <a:spcPts val="0"/>
              </a:spcAft>
              <a:buClr>
                <a:schemeClr val="lt1"/>
              </a:buClr>
              <a:buSzPts val="8600"/>
              <a:buNone/>
              <a:defRPr sz="8600">
                <a:solidFill>
                  <a:schemeClr val="lt1"/>
                </a:solidFill>
              </a:defRPr>
            </a:lvl5pPr>
            <a:lvl6pPr lvl="5">
              <a:spcBef>
                <a:spcPts val="0"/>
              </a:spcBef>
              <a:spcAft>
                <a:spcPts val="0"/>
              </a:spcAft>
              <a:buClr>
                <a:schemeClr val="lt1"/>
              </a:buClr>
              <a:buSzPts val="8600"/>
              <a:buNone/>
              <a:defRPr sz="8600">
                <a:solidFill>
                  <a:schemeClr val="lt1"/>
                </a:solidFill>
              </a:defRPr>
            </a:lvl6pPr>
            <a:lvl7pPr lvl="6">
              <a:spcBef>
                <a:spcPts val="0"/>
              </a:spcBef>
              <a:spcAft>
                <a:spcPts val="0"/>
              </a:spcAft>
              <a:buClr>
                <a:schemeClr val="lt1"/>
              </a:buClr>
              <a:buSzPts val="8600"/>
              <a:buNone/>
              <a:defRPr sz="8600">
                <a:solidFill>
                  <a:schemeClr val="lt1"/>
                </a:solidFill>
              </a:defRPr>
            </a:lvl7pPr>
            <a:lvl8pPr lvl="7">
              <a:spcBef>
                <a:spcPts val="0"/>
              </a:spcBef>
              <a:spcAft>
                <a:spcPts val="0"/>
              </a:spcAft>
              <a:buClr>
                <a:schemeClr val="lt1"/>
              </a:buClr>
              <a:buSzPts val="8600"/>
              <a:buNone/>
              <a:defRPr sz="8600">
                <a:solidFill>
                  <a:schemeClr val="lt1"/>
                </a:solidFill>
              </a:defRPr>
            </a:lvl8pPr>
            <a:lvl9pPr lvl="8">
              <a:spcBef>
                <a:spcPts val="0"/>
              </a:spcBef>
              <a:spcAft>
                <a:spcPts val="0"/>
              </a:spcAft>
              <a:buClr>
                <a:schemeClr val="lt1"/>
              </a:buClr>
              <a:buSzPts val="8600"/>
              <a:buNone/>
              <a:defRPr sz="8600">
                <a:solidFill>
                  <a:schemeClr val="lt1"/>
                </a:solidFill>
              </a:defRPr>
            </a:lvl9pPr>
          </a:lstStyle>
          <a:p/>
        </p:txBody>
      </p:sp>
      <p:sp>
        <p:nvSpPr>
          <p:cNvPr id="82" name="Google Shape;82;g38dba0ec32c_0_127"/>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83" name="Shape 83"/>
        <p:cNvGrpSpPr/>
        <p:nvPr/>
      </p:nvGrpSpPr>
      <p:grpSpPr>
        <a:xfrm>
          <a:off x="0" y="0"/>
          <a:ext cx="0" cy="0"/>
          <a:chOff x="0" y="0"/>
          <a:chExt cx="0" cy="0"/>
        </a:xfrm>
      </p:grpSpPr>
      <p:sp>
        <p:nvSpPr>
          <p:cNvPr id="84" name="Google Shape;84;g38dba0ec32c_0_130"/>
          <p:cNvSpPr/>
          <p:nvPr/>
        </p:nvSpPr>
        <p:spPr>
          <a:xfrm>
            <a:off x="7315200" y="280"/>
            <a:ext cx="7315200" cy="8229600"/>
          </a:xfrm>
          <a:prstGeom prst="rect">
            <a:avLst/>
          </a:prstGeom>
          <a:solidFill>
            <a:schemeClr val="lt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cxnSp>
        <p:nvCxnSpPr>
          <p:cNvPr id="85" name="Google Shape;85;g38dba0ec32c_0_130"/>
          <p:cNvCxnSpPr/>
          <p:nvPr/>
        </p:nvCxnSpPr>
        <p:spPr>
          <a:xfrm>
            <a:off x="8047480" y="7192800"/>
            <a:ext cx="923400" cy="0"/>
          </a:xfrm>
          <a:prstGeom prst="straightConnector1">
            <a:avLst/>
          </a:prstGeom>
          <a:noFill/>
          <a:ln cap="flat" cmpd="sng" w="30475">
            <a:solidFill>
              <a:schemeClr val="dk1"/>
            </a:solidFill>
            <a:prstDash val="lgDash"/>
            <a:round/>
            <a:headEnd len="sm" w="sm" type="none"/>
            <a:tailEnd len="sm" w="sm" type="none"/>
          </a:ln>
        </p:spPr>
      </p:cxnSp>
      <p:sp>
        <p:nvSpPr>
          <p:cNvPr id="86" name="Google Shape;86;g38dba0ec32c_0_130"/>
          <p:cNvSpPr txBox="1"/>
          <p:nvPr>
            <p:ph type="title"/>
          </p:nvPr>
        </p:nvSpPr>
        <p:spPr>
          <a:xfrm>
            <a:off x="424800" y="1726000"/>
            <a:ext cx="6472200" cy="2862600"/>
          </a:xfrm>
          <a:prstGeom prst="rect">
            <a:avLst/>
          </a:prstGeom>
        </p:spPr>
        <p:txBody>
          <a:bodyPr anchorCtr="0" anchor="b" bIns="146275" lIns="146275" spcFirstLastPara="1" rIns="146275" wrap="square" tIns="146275">
            <a:normAutofit/>
          </a:bodyPr>
          <a:lstStyle>
            <a:lvl1pPr lvl="0" algn="ctr">
              <a:spcBef>
                <a:spcPts val="0"/>
              </a:spcBef>
              <a:spcAft>
                <a:spcPts val="0"/>
              </a:spcAft>
              <a:buClr>
                <a:schemeClr val="lt1"/>
              </a:buClr>
              <a:buSzPts val="7400"/>
              <a:buNone/>
              <a:defRPr sz="7400">
                <a:solidFill>
                  <a:schemeClr val="lt1"/>
                </a:solidFill>
              </a:defRPr>
            </a:lvl1pPr>
            <a:lvl2pPr lvl="1" algn="ctr">
              <a:spcBef>
                <a:spcPts val="0"/>
              </a:spcBef>
              <a:spcAft>
                <a:spcPts val="0"/>
              </a:spcAft>
              <a:buClr>
                <a:schemeClr val="lt1"/>
              </a:buClr>
              <a:buSzPts val="7400"/>
              <a:buNone/>
              <a:defRPr sz="7400">
                <a:solidFill>
                  <a:schemeClr val="lt1"/>
                </a:solidFill>
              </a:defRPr>
            </a:lvl2pPr>
            <a:lvl3pPr lvl="2" algn="ctr">
              <a:spcBef>
                <a:spcPts val="0"/>
              </a:spcBef>
              <a:spcAft>
                <a:spcPts val="0"/>
              </a:spcAft>
              <a:buClr>
                <a:schemeClr val="lt1"/>
              </a:buClr>
              <a:buSzPts val="7400"/>
              <a:buNone/>
              <a:defRPr sz="7400">
                <a:solidFill>
                  <a:schemeClr val="lt1"/>
                </a:solidFill>
              </a:defRPr>
            </a:lvl3pPr>
            <a:lvl4pPr lvl="3" algn="ctr">
              <a:spcBef>
                <a:spcPts val="0"/>
              </a:spcBef>
              <a:spcAft>
                <a:spcPts val="0"/>
              </a:spcAft>
              <a:buClr>
                <a:schemeClr val="lt1"/>
              </a:buClr>
              <a:buSzPts val="7400"/>
              <a:buNone/>
              <a:defRPr sz="7400">
                <a:solidFill>
                  <a:schemeClr val="lt1"/>
                </a:solidFill>
              </a:defRPr>
            </a:lvl4pPr>
            <a:lvl5pPr lvl="4" algn="ctr">
              <a:spcBef>
                <a:spcPts val="0"/>
              </a:spcBef>
              <a:spcAft>
                <a:spcPts val="0"/>
              </a:spcAft>
              <a:buClr>
                <a:schemeClr val="lt1"/>
              </a:buClr>
              <a:buSzPts val="7400"/>
              <a:buNone/>
              <a:defRPr sz="7400">
                <a:solidFill>
                  <a:schemeClr val="lt1"/>
                </a:solidFill>
              </a:defRPr>
            </a:lvl5pPr>
            <a:lvl6pPr lvl="5" algn="ctr">
              <a:spcBef>
                <a:spcPts val="0"/>
              </a:spcBef>
              <a:spcAft>
                <a:spcPts val="0"/>
              </a:spcAft>
              <a:buClr>
                <a:schemeClr val="lt1"/>
              </a:buClr>
              <a:buSzPts val="7400"/>
              <a:buNone/>
              <a:defRPr sz="7400">
                <a:solidFill>
                  <a:schemeClr val="lt1"/>
                </a:solidFill>
              </a:defRPr>
            </a:lvl6pPr>
            <a:lvl7pPr lvl="6" algn="ctr">
              <a:spcBef>
                <a:spcPts val="0"/>
              </a:spcBef>
              <a:spcAft>
                <a:spcPts val="0"/>
              </a:spcAft>
              <a:buClr>
                <a:schemeClr val="lt1"/>
              </a:buClr>
              <a:buSzPts val="7400"/>
              <a:buNone/>
              <a:defRPr sz="7400">
                <a:solidFill>
                  <a:schemeClr val="lt1"/>
                </a:solidFill>
              </a:defRPr>
            </a:lvl7pPr>
            <a:lvl8pPr lvl="7" algn="ctr">
              <a:spcBef>
                <a:spcPts val="0"/>
              </a:spcBef>
              <a:spcAft>
                <a:spcPts val="0"/>
              </a:spcAft>
              <a:buClr>
                <a:schemeClr val="lt1"/>
              </a:buClr>
              <a:buSzPts val="7400"/>
              <a:buNone/>
              <a:defRPr sz="7400">
                <a:solidFill>
                  <a:schemeClr val="lt1"/>
                </a:solidFill>
              </a:defRPr>
            </a:lvl8pPr>
            <a:lvl9pPr lvl="8" algn="ctr">
              <a:spcBef>
                <a:spcPts val="0"/>
              </a:spcBef>
              <a:spcAft>
                <a:spcPts val="0"/>
              </a:spcAft>
              <a:buClr>
                <a:schemeClr val="lt1"/>
              </a:buClr>
              <a:buSzPts val="7400"/>
              <a:buNone/>
              <a:defRPr sz="7400">
                <a:solidFill>
                  <a:schemeClr val="lt1"/>
                </a:solidFill>
              </a:defRPr>
            </a:lvl9pPr>
          </a:lstStyle>
          <a:p/>
        </p:txBody>
      </p:sp>
      <p:sp>
        <p:nvSpPr>
          <p:cNvPr id="87" name="Google Shape;87;g38dba0ec32c_0_130"/>
          <p:cNvSpPr txBox="1"/>
          <p:nvPr>
            <p:ph idx="1" type="subTitle"/>
          </p:nvPr>
        </p:nvSpPr>
        <p:spPr>
          <a:xfrm>
            <a:off x="424800" y="4674242"/>
            <a:ext cx="6472200" cy="2152800"/>
          </a:xfrm>
          <a:prstGeom prst="rect">
            <a:avLst/>
          </a:prstGeom>
        </p:spPr>
        <p:txBody>
          <a:bodyPr anchorCtr="0" anchor="t" bIns="146275" lIns="146275" spcFirstLastPara="1" rIns="146275" wrap="square" tIns="146275">
            <a:normAutofit/>
          </a:bodyPr>
          <a:lstStyle>
            <a:lvl1pPr lvl="0" algn="ctr">
              <a:lnSpc>
                <a:spcPct val="100000"/>
              </a:lnSpc>
              <a:spcBef>
                <a:spcPts val="0"/>
              </a:spcBef>
              <a:spcAft>
                <a:spcPts val="0"/>
              </a:spcAft>
              <a:buClr>
                <a:schemeClr val="lt1"/>
              </a:buClr>
              <a:buSzPts val="3000"/>
              <a:buNone/>
              <a:defRPr sz="3000">
                <a:solidFill>
                  <a:schemeClr val="lt1"/>
                </a:solidFill>
              </a:defRPr>
            </a:lvl1pPr>
            <a:lvl2pPr lvl="1" algn="ctr">
              <a:lnSpc>
                <a:spcPct val="100000"/>
              </a:lnSpc>
              <a:spcBef>
                <a:spcPts val="0"/>
              </a:spcBef>
              <a:spcAft>
                <a:spcPts val="0"/>
              </a:spcAft>
              <a:buClr>
                <a:schemeClr val="lt1"/>
              </a:buClr>
              <a:buSzPts val="3000"/>
              <a:buNone/>
              <a:defRPr sz="3000">
                <a:solidFill>
                  <a:schemeClr val="lt1"/>
                </a:solidFill>
              </a:defRPr>
            </a:lvl2pPr>
            <a:lvl3pPr lvl="2" algn="ctr">
              <a:lnSpc>
                <a:spcPct val="100000"/>
              </a:lnSpc>
              <a:spcBef>
                <a:spcPts val="0"/>
              </a:spcBef>
              <a:spcAft>
                <a:spcPts val="0"/>
              </a:spcAft>
              <a:buClr>
                <a:schemeClr val="lt1"/>
              </a:buClr>
              <a:buSzPts val="3000"/>
              <a:buNone/>
              <a:defRPr sz="3000">
                <a:solidFill>
                  <a:schemeClr val="lt1"/>
                </a:solidFill>
              </a:defRPr>
            </a:lvl3pPr>
            <a:lvl4pPr lvl="3" algn="ctr">
              <a:lnSpc>
                <a:spcPct val="100000"/>
              </a:lnSpc>
              <a:spcBef>
                <a:spcPts val="0"/>
              </a:spcBef>
              <a:spcAft>
                <a:spcPts val="0"/>
              </a:spcAft>
              <a:buClr>
                <a:schemeClr val="lt1"/>
              </a:buClr>
              <a:buSzPts val="3000"/>
              <a:buNone/>
              <a:defRPr sz="3000">
                <a:solidFill>
                  <a:schemeClr val="lt1"/>
                </a:solidFill>
              </a:defRPr>
            </a:lvl4pPr>
            <a:lvl5pPr lvl="4" algn="ctr">
              <a:lnSpc>
                <a:spcPct val="100000"/>
              </a:lnSpc>
              <a:spcBef>
                <a:spcPts val="0"/>
              </a:spcBef>
              <a:spcAft>
                <a:spcPts val="0"/>
              </a:spcAft>
              <a:buClr>
                <a:schemeClr val="lt1"/>
              </a:buClr>
              <a:buSzPts val="3000"/>
              <a:buNone/>
              <a:defRPr sz="3000">
                <a:solidFill>
                  <a:schemeClr val="lt1"/>
                </a:solidFill>
              </a:defRPr>
            </a:lvl5pPr>
            <a:lvl6pPr lvl="5" algn="ctr">
              <a:lnSpc>
                <a:spcPct val="100000"/>
              </a:lnSpc>
              <a:spcBef>
                <a:spcPts val="0"/>
              </a:spcBef>
              <a:spcAft>
                <a:spcPts val="0"/>
              </a:spcAft>
              <a:buClr>
                <a:schemeClr val="lt1"/>
              </a:buClr>
              <a:buSzPts val="3000"/>
              <a:buNone/>
              <a:defRPr sz="3000">
                <a:solidFill>
                  <a:schemeClr val="lt1"/>
                </a:solidFill>
              </a:defRPr>
            </a:lvl6pPr>
            <a:lvl7pPr lvl="6" algn="ctr">
              <a:lnSpc>
                <a:spcPct val="100000"/>
              </a:lnSpc>
              <a:spcBef>
                <a:spcPts val="0"/>
              </a:spcBef>
              <a:spcAft>
                <a:spcPts val="0"/>
              </a:spcAft>
              <a:buClr>
                <a:schemeClr val="lt1"/>
              </a:buClr>
              <a:buSzPts val="3000"/>
              <a:buNone/>
              <a:defRPr sz="3000">
                <a:solidFill>
                  <a:schemeClr val="lt1"/>
                </a:solidFill>
              </a:defRPr>
            </a:lvl7pPr>
            <a:lvl8pPr lvl="7" algn="ctr">
              <a:lnSpc>
                <a:spcPct val="100000"/>
              </a:lnSpc>
              <a:spcBef>
                <a:spcPts val="0"/>
              </a:spcBef>
              <a:spcAft>
                <a:spcPts val="0"/>
              </a:spcAft>
              <a:buClr>
                <a:schemeClr val="lt1"/>
              </a:buClr>
              <a:buSzPts val="3000"/>
              <a:buNone/>
              <a:defRPr sz="3000">
                <a:solidFill>
                  <a:schemeClr val="lt1"/>
                </a:solidFill>
              </a:defRPr>
            </a:lvl8pPr>
            <a:lvl9pPr lvl="8" algn="ctr">
              <a:lnSpc>
                <a:spcPct val="100000"/>
              </a:lnSpc>
              <a:spcBef>
                <a:spcPts val="0"/>
              </a:spcBef>
              <a:spcAft>
                <a:spcPts val="0"/>
              </a:spcAft>
              <a:buClr>
                <a:schemeClr val="lt1"/>
              </a:buClr>
              <a:buSzPts val="3000"/>
              <a:buNone/>
              <a:defRPr sz="3000">
                <a:solidFill>
                  <a:schemeClr val="lt1"/>
                </a:solidFill>
              </a:defRPr>
            </a:lvl9pPr>
          </a:lstStyle>
          <a:p/>
        </p:txBody>
      </p:sp>
      <p:sp>
        <p:nvSpPr>
          <p:cNvPr id="88" name="Google Shape;88;g38dba0ec32c_0_130"/>
          <p:cNvSpPr txBox="1"/>
          <p:nvPr>
            <p:ph idx="2" type="body"/>
          </p:nvPr>
        </p:nvSpPr>
        <p:spPr>
          <a:xfrm>
            <a:off x="7903200" y="1158720"/>
            <a:ext cx="6139200" cy="5912100"/>
          </a:xfrm>
          <a:prstGeom prst="rect">
            <a:avLst/>
          </a:prstGeom>
        </p:spPr>
        <p:txBody>
          <a:bodyPr anchorCtr="0" anchor="ctr" bIns="146275" lIns="146275" spcFirstLastPara="1" rIns="146275" wrap="square" tIns="146275">
            <a:normAutofit/>
          </a:bodyPr>
          <a:lstStyle>
            <a:lvl1pPr indent="-412750" lvl="0" marL="457200">
              <a:spcBef>
                <a:spcPts val="0"/>
              </a:spcBef>
              <a:spcAft>
                <a:spcPts val="0"/>
              </a:spcAft>
              <a:buSzPts val="29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89" name="Google Shape;89;g38dba0ec32c_0_130"/>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g38dba0ec32c_0_137"/>
          <p:cNvSpPr txBox="1"/>
          <p:nvPr>
            <p:ph idx="1" type="body"/>
          </p:nvPr>
        </p:nvSpPr>
        <p:spPr>
          <a:xfrm>
            <a:off x="498720" y="6768920"/>
            <a:ext cx="9598200" cy="968100"/>
          </a:xfrm>
          <a:prstGeom prst="rect">
            <a:avLst/>
          </a:prstGeom>
        </p:spPr>
        <p:txBody>
          <a:bodyPr anchorCtr="0" anchor="ctr" bIns="146275" lIns="146275" spcFirstLastPara="1" rIns="146275" wrap="square" tIns="146275">
            <a:normAutofit/>
          </a:bodyPr>
          <a:lstStyle>
            <a:lvl1pPr indent="-228600" lvl="0" marL="457200">
              <a:lnSpc>
                <a:spcPct val="100000"/>
              </a:lnSpc>
              <a:spcBef>
                <a:spcPts val="0"/>
              </a:spcBef>
              <a:spcAft>
                <a:spcPts val="0"/>
              </a:spcAft>
              <a:buSzPts val="3400"/>
              <a:buFont typeface="Oswald"/>
              <a:buNone/>
              <a:defRPr sz="3400">
                <a:latin typeface="Oswald"/>
                <a:ea typeface="Oswald"/>
                <a:cs typeface="Oswald"/>
                <a:sym typeface="Oswald"/>
              </a:defRPr>
            </a:lvl1pPr>
          </a:lstStyle>
          <a:p/>
        </p:txBody>
      </p:sp>
      <p:sp>
        <p:nvSpPr>
          <p:cNvPr id="92" name="Google Shape;92;g38dba0ec32c_0_137"/>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12"/>
          <p:cNvSpPr/>
          <p:nvPr/>
        </p:nvSpPr>
        <p:spPr>
          <a:xfrm>
            <a:off x="0" y="0"/>
            <a:ext cx="14630400" cy="8229600"/>
          </a:xfrm>
          <a:prstGeom prst="rect">
            <a:avLst/>
          </a:prstGeom>
          <a:solidFill>
            <a:srgbClr val="507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2"/>
          <p:cNvSpPr/>
          <p:nvPr/>
        </p:nvSpPr>
        <p:spPr>
          <a:xfrm>
            <a:off x="0" y="0"/>
            <a:ext cx="14630400" cy="8229600"/>
          </a:xfrm>
          <a:prstGeom prst="rect">
            <a:avLst/>
          </a:prstGeom>
          <a:solidFill>
            <a:srgbClr val="FFF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1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cxnSp>
        <p:nvCxnSpPr>
          <p:cNvPr id="94" name="Google Shape;94;g38dba0ec32c_0_140"/>
          <p:cNvCxnSpPr/>
          <p:nvPr/>
        </p:nvCxnSpPr>
        <p:spPr>
          <a:xfrm>
            <a:off x="661240" y="4781240"/>
            <a:ext cx="1456800" cy="0"/>
          </a:xfrm>
          <a:prstGeom prst="straightConnector1">
            <a:avLst/>
          </a:prstGeom>
          <a:noFill/>
          <a:ln cap="flat" cmpd="sng" w="45725">
            <a:solidFill>
              <a:schemeClr val="dk1"/>
            </a:solidFill>
            <a:prstDash val="lgDash"/>
            <a:round/>
            <a:headEnd len="sm" w="sm" type="none"/>
            <a:tailEnd len="sm" w="sm" type="none"/>
          </a:ln>
        </p:spPr>
      </p:cxnSp>
      <p:sp>
        <p:nvSpPr>
          <p:cNvPr id="95" name="Google Shape;95;g38dba0ec32c_0_140"/>
          <p:cNvSpPr txBox="1"/>
          <p:nvPr>
            <p:ph hasCustomPrompt="1" type="title"/>
          </p:nvPr>
        </p:nvSpPr>
        <p:spPr>
          <a:xfrm>
            <a:off x="498720" y="1769800"/>
            <a:ext cx="13632900" cy="3141600"/>
          </a:xfrm>
          <a:prstGeom prst="rect">
            <a:avLst/>
          </a:prstGeom>
        </p:spPr>
        <p:txBody>
          <a:bodyPr anchorCtr="0" anchor="b" bIns="146275" lIns="146275" spcFirstLastPara="1" rIns="146275" wrap="square" tIns="146275">
            <a:normAutofit/>
          </a:bodyPr>
          <a:lstStyle>
            <a:lvl1pPr lvl="0">
              <a:spcBef>
                <a:spcPts val="0"/>
              </a:spcBef>
              <a:spcAft>
                <a:spcPts val="0"/>
              </a:spcAft>
              <a:buSzPts val="19200"/>
              <a:buNone/>
              <a:defRPr sz="19200"/>
            </a:lvl1pPr>
            <a:lvl2pPr lvl="1">
              <a:spcBef>
                <a:spcPts val="0"/>
              </a:spcBef>
              <a:spcAft>
                <a:spcPts val="0"/>
              </a:spcAft>
              <a:buSzPts val="19200"/>
              <a:buNone/>
              <a:defRPr sz="19200"/>
            </a:lvl2pPr>
            <a:lvl3pPr lvl="2">
              <a:spcBef>
                <a:spcPts val="0"/>
              </a:spcBef>
              <a:spcAft>
                <a:spcPts val="0"/>
              </a:spcAft>
              <a:buSzPts val="19200"/>
              <a:buNone/>
              <a:defRPr sz="19200"/>
            </a:lvl3pPr>
            <a:lvl4pPr lvl="3">
              <a:spcBef>
                <a:spcPts val="0"/>
              </a:spcBef>
              <a:spcAft>
                <a:spcPts val="0"/>
              </a:spcAft>
              <a:buSzPts val="19200"/>
              <a:buNone/>
              <a:defRPr sz="19200"/>
            </a:lvl4pPr>
            <a:lvl5pPr lvl="4">
              <a:spcBef>
                <a:spcPts val="0"/>
              </a:spcBef>
              <a:spcAft>
                <a:spcPts val="0"/>
              </a:spcAft>
              <a:buSzPts val="19200"/>
              <a:buNone/>
              <a:defRPr sz="19200"/>
            </a:lvl5pPr>
            <a:lvl6pPr lvl="5">
              <a:spcBef>
                <a:spcPts val="0"/>
              </a:spcBef>
              <a:spcAft>
                <a:spcPts val="0"/>
              </a:spcAft>
              <a:buSzPts val="19200"/>
              <a:buNone/>
              <a:defRPr sz="19200"/>
            </a:lvl6pPr>
            <a:lvl7pPr lvl="6">
              <a:spcBef>
                <a:spcPts val="0"/>
              </a:spcBef>
              <a:spcAft>
                <a:spcPts val="0"/>
              </a:spcAft>
              <a:buSzPts val="19200"/>
              <a:buNone/>
              <a:defRPr sz="19200"/>
            </a:lvl7pPr>
            <a:lvl8pPr lvl="7">
              <a:spcBef>
                <a:spcPts val="0"/>
              </a:spcBef>
              <a:spcAft>
                <a:spcPts val="0"/>
              </a:spcAft>
              <a:buSzPts val="19200"/>
              <a:buNone/>
              <a:defRPr sz="19200"/>
            </a:lvl8pPr>
            <a:lvl9pPr lvl="8">
              <a:spcBef>
                <a:spcPts val="0"/>
              </a:spcBef>
              <a:spcAft>
                <a:spcPts val="0"/>
              </a:spcAft>
              <a:buSzPts val="19200"/>
              <a:buNone/>
              <a:defRPr sz="19200"/>
            </a:lvl9pPr>
          </a:lstStyle>
          <a:p>
            <a:r>
              <a:t>xx%</a:t>
            </a:r>
          </a:p>
        </p:txBody>
      </p:sp>
      <p:sp>
        <p:nvSpPr>
          <p:cNvPr id="96" name="Google Shape;96;g38dba0ec32c_0_140"/>
          <p:cNvSpPr txBox="1"/>
          <p:nvPr>
            <p:ph idx="1" type="body"/>
          </p:nvPr>
        </p:nvSpPr>
        <p:spPr>
          <a:xfrm>
            <a:off x="498720" y="5043560"/>
            <a:ext cx="13632900" cy="2081400"/>
          </a:xfrm>
          <a:prstGeom prst="rect">
            <a:avLst/>
          </a:prstGeom>
        </p:spPr>
        <p:txBody>
          <a:bodyPr anchorCtr="0" anchor="t" bIns="146275" lIns="146275" spcFirstLastPara="1" rIns="146275" wrap="square" tIns="146275">
            <a:normAutofit/>
          </a:bodyPr>
          <a:lstStyle>
            <a:lvl1pPr indent="-412750" lvl="0" marL="457200">
              <a:spcBef>
                <a:spcPts val="0"/>
              </a:spcBef>
              <a:spcAft>
                <a:spcPts val="0"/>
              </a:spcAft>
              <a:buSzPts val="29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97" name="Google Shape;97;g38dba0ec32c_0_140"/>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g38dba0ec32c_0_145"/>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13"/>
          <p:cNvSpPr/>
          <p:nvPr/>
        </p:nvSpPr>
        <p:spPr>
          <a:xfrm>
            <a:off x="0" y="0"/>
            <a:ext cx="14630400" cy="8229600"/>
          </a:xfrm>
          <a:prstGeom prst="rect">
            <a:avLst/>
          </a:prstGeom>
          <a:solidFill>
            <a:srgbClr val="507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3"/>
          <p:cNvSpPr/>
          <p:nvPr/>
        </p:nvSpPr>
        <p:spPr>
          <a:xfrm>
            <a:off x="0" y="0"/>
            <a:ext cx="14630400" cy="8229600"/>
          </a:xfrm>
          <a:prstGeom prst="rect">
            <a:avLst/>
          </a:prstGeom>
          <a:solidFill>
            <a:srgbClr val="FFF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1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14"/>
          <p:cNvSpPr/>
          <p:nvPr/>
        </p:nvSpPr>
        <p:spPr>
          <a:xfrm>
            <a:off x="0" y="0"/>
            <a:ext cx="14630400" cy="8229600"/>
          </a:xfrm>
          <a:prstGeom prst="rect">
            <a:avLst/>
          </a:prstGeom>
          <a:solidFill>
            <a:srgbClr val="507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4"/>
          <p:cNvSpPr/>
          <p:nvPr/>
        </p:nvSpPr>
        <p:spPr>
          <a:xfrm>
            <a:off x="0" y="0"/>
            <a:ext cx="14630400" cy="8229600"/>
          </a:xfrm>
          <a:prstGeom prst="rect">
            <a:avLst/>
          </a:prstGeom>
          <a:solidFill>
            <a:srgbClr val="FFF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1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15"/>
          <p:cNvSpPr/>
          <p:nvPr/>
        </p:nvSpPr>
        <p:spPr>
          <a:xfrm>
            <a:off x="0" y="0"/>
            <a:ext cx="14630400" cy="8229600"/>
          </a:xfrm>
          <a:prstGeom prst="rect">
            <a:avLst/>
          </a:prstGeom>
          <a:solidFill>
            <a:srgbClr val="507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5"/>
          <p:cNvSpPr/>
          <p:nvPr/>
        </p:nvSpPr>
        <p:spPr>
          <a:xfrm>
            <a:off x="0" y="0"/>
            <a:ext cx="14630400" cy="8229600"/>
          </a:xfrm>
          <a:prstGeom prst="rect">
            <a:avLst/>
          </a:prstGeom>
          <a:solidFill>
            <a:srgbClr val="FFF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1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16"/>
          <p:cNvSpPr/>
          <p:nvPr/>
        </p:nvSpPr>
        <p:spPr>
          <a:xfrm>
            <a:off x="0" y="0"/>
            <a:ext cx="14630400" cy="8229600"/>
          </a:xfrm>
          <a:prstGeom prst="rect">
            <a:avLst/>
          </a:prstGeom>
          <a:solidFill>
            <a:srgbClr val="507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6"/>
          <p:cNvSpPr/>
          <p:nvPr/>
        </p:nvSpPr>
        <p:spPr>
          <a:xfrm>
            <a:off x="0" y="0"/>
            <a:ext cx="14630400" cy="8229600"/>
          </a:xfrm>
          <a:prstGeom prst="rect">
            <a:avLst/>
          </a:prstGeom>
          <a:solidFill>
            <a:srgbClr val="FFF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1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17"/>
          <p:cNvSpPr/>
          <p:nvPr/>
        </p:nvSpPr>
        <p:spPr>
          <a:xfrm>
            <a:off x="0" y="0"/>
            <a:ext cx="14630400" cy="8229600"/>
          </a:xfrm>
          <a:prstGeom prst="rect">
            <a:avLst/>
          </a:prstGeom>
          <a:solidFill>
            <a:srgbClr val="507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7"/>
          <p:cNvSpPr/>
          <p:nvPr/>
        </p:nvSpPr>
        <p:spPr>
          <a:xfrm>
            <a:off x="0" y="0"/>
            <a:ext cx="14630400" cy="8229600"/>
          </a:xfrm>
          <a:prstGeom prst="rect">
            <a:avLst/>
          </a:prstGeom>
          <a:solidFill>
            <a:srgbClr val="FFF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1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18"/>
          <p:cNvSpPr/>
          <p:nvPr/>
        </p:nvSpPr>
        <p:spPr>
          <a:xfrm>
            <a:off x="0" y="0"/>
            <a:ext cx="14630400" cy="8229600"/>
          </a:xfrm>
          <a:prstGeom prst="rect">
            <a:avLst/>
          </a:prstGeom>
          <a:solidFill>
            <a:srgbClr val="507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8"/>
          <p:cNvSpPr/>
          <p:nvPr/>
        </p:nvSpPr>
        <p:spPr>
          <a:xfrm>
            <a:off x="0" y="0"/>
            <a:ext cx="14630400" cy="8229600"/>
          </a:xfrm>
          <a:prstGeom prst="rect">
            <a:avLst/>
          </a:prstGeom>
          <a:solidFill>
            <a:srgbClr val="FFF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1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sp>
        <p:nvSpPr>
          <p:cNvPr id="43" name="Google Shape;43;p19"/>
          <p:cNvSpPr/>
          <p:nvPr/>
        </p:nvSpPr>
        <p:spPr>
          <a:xfrm>
            <a:off x="0" y="0"/>
            <a:ext cx="14630400" cy="8229600"/>
          </a:xfrm>
          <a:prstGeom prst="rect">
            <a:avLst/>
          </a:prstGeom>
          <a:solidFill>
            <a:srgbClr val="507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9"/>
          <p:cNvSpPr/>
          <p:nvPr/>
        </p:nvSpPr>
        <p:spPr>
          <a:xfrm>
            <a:off x="0" y="0"/>
            <a:ext cx="14630400" cy="8229600"/>
          </a:xfrm>
          <a:prstGeom prst="rect">
            <a:avLst/>
          </a:prstGeom>
          <a:solidFill>
            <a:srgbClr val="FFF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3.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2" Type="http://schemas.openxmlformats.org/officeDocument/2006/relationships/theme" Target="../theme/theme2.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47" name="Shape 47"/>
        <p:cNvGrpSpPr/>
        <p:nvPr/>
      </p:nvGrpSpPr>
      <p:grpSpPr>
        <a:xfrm>
          <a:off x="0" y="0"/>
          <a:ext cx="0" cy="0"/>
          <a:chOff x="0" y="0"/>
          <a:chExt cx="0" cy="0"/>
        </a:xfrm>
      </p:grpSpPr>
      <p:sp>
        <p:nvSpPr>
          <p:cNvPr id="48" name="Google Shape;48;g38dba0ec32c_0_94"/>
          <p:cNvSpPr txBox="1"/>
          <p:nvPr>
            <p:ph type="title"/>
          </p:nvPr>
        </p:nvSpPr>
        <p:spPr>
          <a:xfrm>
            <a:off x="498720" y="596000"/>
            <a:ext cx="13632900" cy="1173600"/>
          </a:xfrm>
          <a:prstGeom prst="rect">
            <a:avLst/>
          </a:prstGeom>
          <a:noFill/>
          <a:ln>
            <a:noFill/>
          </a:ln>
        </p:spPr>
        <p:txBody>
          <a:bodyPr anchorCtr="0" anchor="b" bIns="146275" lIns="146275" spcFirstLastPara="1" rIns="146275" wrap="square" tIns="146275">
            <a:normAutofit/>
          </a:bodyPr>
          <a:lstStyle>
            <a:lvl1pPr lvl="0">
              <a:spcBef>
                <a:spcPts val="0"/>
              </a:spcBef>
              <a:spcAft>
                <a:spcPts val="0"/>
              </a:spcAft>
              <a:buClr>
                <a:schemeClr val="dk2"/>
              </a:buClr>
              <a:buSzPts val="4800"/>
              <a:buFont typeface="Oswald"/>
              <a:buNone/>
              <a:defRPr sz="4800">
                <a:solidFill>
                  <a:schemeClr val="dk2"/>
                </a:solidFill>
                <a:latin typeface="Oswald"/>
                <a:ea typeface="Oswald"/>
                <a:cs typeface="Oswald"/>
                <a:sym typeface="Oswald"/>
              </a:defRPr>
            </a:lvl1pPr>
            <a:lvl2pPr lvl="1">
              <a:spcBef>
                <a:spcPts val="0"/>
              </a:spcBef>
              <a:spcAft>
                <a:spcPts val="0"/>
              </a:spcAft>
              <a:buClr>
                <a:schemeClr val="dk2"/>
              </a:buClr>
              <a:buSzPts val="4800"/>
              <a:buFont typeface="Oswald"/>
              <a:buNone/>
              <a:defRPr sz="4800">
                <a:solidFill>
                  <a:schemeClr val="dk2"/>
                </a:solidFill>
                <a:latin typeface="Oswald"/>
                <a:ea typeface="Oswald"/>
                <a:cs typeface="Oswald"/>
                <a:sym typeface="Oswald"/>
              </a:defRPr>
            </a:lvl2pPr>
            <a:lvl3pPr lvl="2">
              <a:spcBef>
                <a:spcPts val="0"/>
              </a:spcBef>
              <a:spcAft>
                <a:spcPts val="0"/>
              </a:spcAft>
              <a:buClr>
                <a:schemeClr val="dk2"/>
              </a:buClr>
              <a:buSzPts val="4800"/>
              <a:buFont typeface="Oswald"/>
              <a:buNone/>
              <a:defRPr sz="4800">
                <a:solidFill>
                  <a:schemeClr val="dk2"/>
                </a:solidFill>
                <a:latin typeface="Oswald"/>
                <a:ea typeface="Oswald"/>
                <a:cs typeface="Oswald"/>
                <a:sym typeface="Oswald"/>
              </a:defRPr>
            </a:lvl3pPr>
            <a:lvl4pPr lvl="3">
              <a:spcBef>
                <a:spcPts val="0"/>
              </a:spcBef>
              <a:spcAft>
                <a:spcPts val="0"/>
              </a:spcAft>
              <a:buClr>
                <a:schemeClr val="dk2"/>
              </a:buClr>
              <a:buSzPts val="4800"/>
              <a:buFont typeface="Oswald"/>
              <a:buNone/>
              <a:defRPr sz="4800">
                <a:solidFill>
                  <a:schemeClr val="dk2"/>
                </a:solidFill>
                <a:latin typeface="Oswald"/>
                <a:ea typeface="Oswald"/>
                <a:cs typeface="Oswald"/>
                <a:sym typeface="Oswald"/>
              </a:defRPr>
            </a:lvl4pPr>
            <a:lvl5pPr lvl="4">
              <a:spcBef>
                <a:spcPts val="0"/>
              </a:spcBef>
              <a:spcAft>
                <a:spcPts val="0"/>
              </a:spcAft>
              <a:buClr>
                <a:schemeClr val="dk2"/>
              </a:buClr>
              <a:buSzPts val="4800"/>
              <a:buFont typeface="Oswald"/>
              <a:buNone/>
              <a:defRPr sz="4800">
                <a:solidFill>
                  <a:schemeClr val="dk2"/>
                </a:solidFill>
                <a:latin typeface="Oswald"/>
                <a:ea typeface="Oswald"/>
                <a:cs typeface="Oswald"/>
                <a:sym typeface="Oswald"/>
              </a:defRPr>
            </a:lvl5pPr>
            <a:lvl6pPr lvl="5">
              <a:spcBef>
                <a:spcPts val="0"/>
              </a:spcBef>
              <a:spcAft>
                <a:spcPts val="0"/>
              </a:spcAft>
              <a:buClr>
                <a:schemeClr val="dk2"/>
              </a:buClr>
              <a:buSzPts val="4800"/>
              <a:buFont typeface="Oswald"/>
              <a:buNone/>
              <a:defRPr sz="4800">
                <a:solidFill>
                  <a:schemeClr val="dk2"/>
                </a:solidFill>
                <a:latin typeface="Oswald"/>
                <a:ea typeface="Oswald"/>
                <a:cs typeface="Oswald"/>
                <a:sym typeface="Oswald"/>
              </a:defRPr>
            </a:lvl6pPr>
            <a:lvl7pPr lvl="6">
              <a:spcBef>
                <a:spcPts val="0"/>
              </a:spcBef>
              <a:spcAft>
                <a:spcPts val="0"/>
              </a:spcAft>
              <a:buClr>
                <a:schemeClr val="dk2"/>
              </a:buClr>
              <a:buSzPts val="4800"/>
              <a:buFont typeface="Oswald"/>
              <a:buNone/>
              <a:defRPr sz="4800">
                <a:solidFill>
                  <a:schemeClr val="dk2"/>
                </a:solidFill>
                <a:latin typeface="Oswald"/>
                <a:ea typeface="Oswald"/>
                <a:cs typeface="Oswald"/>
                <a:sym typeface="Oswald"/>
              </a:defRPr>
            </a:lvl7pPr>
            <a:lvl8pPr lvl="7">
              <a:spcBef>
                <a:spcPts val="0"/>
              </a:spcBef>
              <a:spcAft>
                <a:spcPts val="0"/>
              </a:spcAft>
              <a:buClr>
                <a:schemeClr val="dk2"/>
              </a:buClr>
              <a:buSzPts val="4800"/>
              <a:buFont typeface="Oswald"/>
              <a:buNone/>
              <a:defRPr sz="4800">
                <a:solidFill>
                  <a:schemeClr val="dk2"/>
                </a:solidFill>
                <a:latin typeface="Oswald"/>
                <a:ea typeface="Oswald"/>
                <a:cs typeface="Oswald"/>
                <a:sym typeface="Oswald"/>
              </a:defRPr>
            </a:lvl8pPr>
            <a:lvl9pPr lvl="8">
              <a:spcBef>
                <a:spcPts val="0"/>
              </a:spcBef>
              <a:spcAft>
                <a:spcPts val="0"/>
              </a:spcAft>
              <a:buClr>
                <a:schemeClr val="dk2"/>
              </a:buClr>
              <a:buSzPts val="4800"/>
              <a:buFont typeface="Oswald"/>
              <a:buNone/>
              <a:defRPr sz="4800">
                <a:solidFill>
                  <a:schemeClr val="dk2"/>
                </a:solidFill>
                <a:latin typeface="Oswald"/>
                <a:ea typeface="Oswald"/>
                <a:cs typeface="Oswald"/>
                <a:sym typeface="Oswald"/>
              </a:defRPr>
            </a:lvl9pPr>
          </a:lstStyle>
          <a:p/>
        </p:txBody>
      </p:sp>
      <p:sp>
        <p:nvSpPr>
          <p:cNvPr id="49" name="Google Shape;49;g38dba0ec32c_0_94"/>
          <p:cNvSpPr txBox="1"/>
          <p:nvPr>
            <p:ph idx="1" type="body"/>
          </p:nvPr>
        </p:nvSpPr>
        <p:spPr>
          <a:xfrm>
            <a:off x="498720" y="2350120"/>
            <a:ext cx="13632900" cy="4959900"/>
          </a:xfrm>
          <a:prstGeom prst="rect">
            <a:avLst/>
          </a:prstGeom>
          <a:noFill/>
          <a:ln>
            <a:noFill/>
          </a:ln>
        </p:spPr>
        <p:txBody>
          <a:bodyPr anchorCtr="0" anchor="t" bIns="146275" lIns="146275" spcFirstLastPara="1" rIns="146275" wrap="square" tIns="146275">
            <a:normAutofit/>
          </a:bodyPr>
          <a:lstStyle>
            <a:lvl1pPr indent="-412750" lvl="0" marL="457200">
              <a:lnSpc>
                <a:spcPct val="115000"/>
              </a:lnSpc>
              <a:spcBef>
                <a:spcPts val="0"/>
              </a:spcBef>
              <a:spcAft>
                <a:spcPts val="0"/>
              </a:spcAft>
              <a:buClr>
                <a:schemeClr val="dk2"/>
              </a:buClr>
              <a:buSzPts val="2900"/>
              <a:buFont typeface="Source Code Pro"/>
              <a:buChar char="●"/>
              <a:defRPr sz="2900">
                <a:solidFill>
                  <a:schemeClr val="dk2"/>
                </a:solidFill>
                <a:latin typeface="Source Code Pro"/>
                <a:ea typeface="Source Code Pro"/>
                <a:cs typeface="Source Code Pro"/>
                <a:sym typeface="Source Code Pro"/>
              </a:defRPr>
            </a:lvl1pPr>
            <a:lvl2pPr indent="-368300" lvl="1" marL="914400">
              <a:lnSpc>
                <a:spcPct val="115000"/>
              </a:lnSpc>
              <a:spcBef>
                <a:spcPts val="0"/>
              </a:spcBef>
              <a:spcAft>
                <a:spcPts val="0"/>
              </a:spcAft>
              <a:buClr>
                <a:schemeClr val="dk2"/>
              </a:buClr>
              <a:buSzPts val="2200"/>
              <a:buFont typeface="Source Code Pro"/>
              <a:buChar char="○"/>
              <a:defRPr sz="2200">
                <a:solidFill>
                  <a:schemeClr val="dk2"/>
                </a:solidFill>
                <a:latin typeface="Source Code Pro"/>
                <a:ea typeface="Source Code Pro"/>
                <a:cs typeface="Source Code Pro"/>
                <a:sym typeface="Source Code Pro"/>
              </a:defRPr>
            </a:lvl2pPr>
            <a:lvl3pPr indent="-368300" lvl="2" marL="1371600">
              <a:lnSpc>
                <a:spcPct val="115000"/>
              </a:lnSpc>
              <a:spcBef>
                <a:spcPts val="0"/>
              </a:spcBef>
              <a:spcAft>
                <a:spcPts val="0"/>
              </a:spcAft>
              <a:buClr>
                <a:schemeClr val="dk2"/>
              </a:buClr>
              <a:buSzPts val="2200"/>
              <a:buFont typeface="Source Code Pro"/>
              <a:buChar char="■"/>
              <a:defRPr sz="2200">
                <a:solidFill>
                  <a:schemeClr val="dk2"/>
                </a:solidFill>
                <a:latin typeface="Source Code Pro"/>
                <a:ea typeface="Source Code Pro"/>
                <a:cs typeface="Source Code Pro"/>
                <a:sym typeface="Source Code Pro"/>
              </a:defRPr>
            </a:lvl3pPr>
            <a:lvl4pPr indent="-368300" lvl="3" marL="1828800">
              <a:lnSpc>
                <a:spcPct val="115000"/>
              </a:lnSpc>
              <a:spcBef>
                <a:spcPts val="0"/>
              </a:spcBef>
              <a:spcAft>
                <a:spcPts val="0"/>
              </a:spcAft>
              <a:buClr>
                <a:schemeClr val="dk2"/>
              </a:buClr>
              <a:buSzPts val="2200"/>
              <a:buFont typeface="Source Code Pro"/>
              <a:buChar char="●"/>
              <a:defRPr sz="2200">
                <a:solidFill>
                  <a:schemeClr val="dk2"/>
                </a:solidFill>
                <a:latin typeface="Source Code Pro"/>
                <a:ea typeface="Source Code Pro"/>
                <a:cs typeface="Source Code Pro"/>
                <a:sym typeface="Source Code Pro"/>
              </a:defRPr>
            </a:lvl4pPr>
            <a:lvl5pPr indent="-368300" lvl="4" marL="2286000">
              <a:lnSpc>
                <a:spcPct val="115000"/>
              </a:lnSpc>
              <a:spcBef>
                <a:spcPts val="0"/>
              </a:spcBef>
              <a:spcAft>
                <a:spcPts val="0"/>
              </a:spcAft>
              <a:buClr>
                <a:schemeClr val="dk2"/>
              </a:buClr>
              <a:buSzPts val="2200"/>
              <a:buFont typeface="Source Code Pro"/>
              <a:buChar char="○"/>
              <a:defRPr sz="2200">
                <a:solidFill>
                  <a:schemeClr val="dk2"/>
                </a:solidFill>
                <a:latin typeface="Source Code Pro"/>
                <a:ea typeface="Source Code Pro"/>
                <a:cs typeface="Source Code Pro"/>
                <a:sym typeface="Source Code Pro"/>
              </a:defRPr>
            </a:lvl5pPr>
            <a:lvl6pPr indent="-368300" lvl="5" marL="2743200">
              <a:lnSpc>
                <a:spcPct val="115000"/>
              </a:lnSpc>
              <a:spcBef>
                <a:spcPts val="0"/>
              </a:spcBef>
              <a:spcAft>
                <a:spcPts val="0"/>
              </a:spcAft>
              <a:buClr>
                <a:schemeClr val="dk2"/>
              </a:buClr>
              <a:buSzPts val="2200"/>
              <a:buFont typeface="Source Code Pro"/>
              <a:buChar char="■"/>
              <a:defRPr sz="2200">
                <a:solidFill>
                  <a:schemeClr val="dk2"/>
                </a:solidFill>
                <a:latin typeface="Source Code Pro"/>
                <a:ea typeface="Source Code Pro"/>
                <a:cs typeface="Source Code Pro"/>
                <a:sym typeface="Source Code Pro"/>
              </a:defRPr>
            </a:lvl6pPr>
            <a:lvl7pPr indent="-368300" lvl="6" marL="3200400">
              <a:lnSpc>
                <a:spcPct val="115000"/>
              </a:lnSpc>
              <a:spcBef>
                <a:spcPts val="0"/>
              </a:spcBef>
              <a:spcAft>
                <a:spcPts val="0"/>
              </a:spcAft>
              <a:buClr>
                <a:schemeClr val="dk2"/>
              </a:buClr>
              <a:buSzPts val="2200"/>
              <a:buFont typeface="Source Code Pro"/>
              <a:buChar char="●"/>
              <a:defRPr sz="2200">
                <a:solidFill>
                  <a:schemeClr val="dk2"/>
                </a:solidFill>
                <a:latin typeface="Source Code Pro"/>
                <a:ea typeface="Source Code Pro"/>
                <a:cs typeface="Source Code Pro"/>
                <a:sym typeface="Source Code Pro"/>
              </a:defRPr>
            </a:lvl7pPr>
            <a:lvl8pPr indent="-368300" lvl="7" marL="3657600">
              <a:lnSpc>
                <a:spcPct val="115000"/>
              </a:lnSpc>
              <a:spcBef>
                <a:spcPts val="0"/>
              </a:spcBef>
              <a:spcAft>
                <a:spcPts val="0"/>
              </a:spcAft>
              <a:buClr>
                <a:schemeClr val="dk2"/>
              </a:buClr>
              <a:buSzPts val="2200"/>
              <a:buFont typeface="Source Code Pro"/>
              <a:buChar char="○"/>
              <a:defRPr sz="2200">
                <a:solidFill>
                  <a:schemeClr val="dk2"/>
                </a:solidFill>
                <a:latin typeface="Source Code Pro"/>
                <a:ea typeface="Source Code Pro"/>
                <a:cs typeface="Source Code Pro"/>
                <a:sym typeface="Source Code Pro"/>
              </a:defRPr>
            </a:lvl8pPr>
            <a:lvl9pPr indent="-368300" lvl="8" marL="4114800">
              <a:lnSpc>
                <a:spcPct val="115000"/>
              </a:lnSpc>
              <a:spcBef>
                <a:spcPts val="0"/>
              </a:spcBef>
              <a:spcAft>
                <a:spcPts val="0"/>
              </a:spcAft>
              <a:buClr>
                <a:schemeClr val="dk2"/>
              </a:buClr>
              <a:buSzPts val="2200"/>
              <a:buFont typeface="Source Code Pro"/>
              <a:buChar char="■"/>
              <a:defRPr sz="2200">
                <a:solidFill>
                  <a:schemeClr val="dk2"/>
                </a:solidFill>
                <a:latin typeface="Source Code Pro"/>
                <a:ea typeface="Source Code Pro"/>
                <a:cs typeface="Source Code Pro"/>
                <a:sym typeface="Source Code Pro"/>
              </a:defRPr>
            </a:lvl9pPr>
          </a:lstStyle>
          <a:p/>
        </p:txBody>
      </p:sp>
      <p:sp>
        <p:nvSpPr>
          <p:cNvPr id="50" name="Google Shape;50;g38dba0ec32c_0_94"/>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lvl="0" algn="r">
              <a:buNone/>
              <a:defRPr sz="1600">
                <a:solidFill>
                  <a:schemeClr val="dk2"/>
                </a:solidFill>
                <a:latin typeface="Source Code Pro"/>
                <a:ea typeface="Source Code Pro"/>
                <a:cs typeface="Source Code Pro"/>
                <a:sym typeface="Source Code Pro"/>
              </a:defRPr>
            </a:lvl1pPr>
            <a:lvl2pPr lvl="1" algn="r">
              <a:buNone/>
              <a:defRPr sz="1600">
                <a:solidFill>
                  <a:schemeClr val="dk2"/>
                </a:solidFill>
                <a:latin typeface="Source Code Pro"/>
                <a:ea typeface="Source Code Pro"/>
                <a:cs typeface="Source Code Pro"/>
                <a:sym typeface="Source Code Pro"/>
              </a:defRPr>
            </a:lvl2pPr>
            <a:lvl3pPr lvl="2" algn="r">
              <a:buNone/>
              <a:defRPr sz="1600">
                <a:solidFill>
                  <a:schemeClr val="dk2"/>
                </a:solidFill>
                <a:latin typeface="Source Code Pro"/>
                <a:ea typeface="Source Code Pro"/>
                <a:cs typeface="Source Code Pro"/>
                <a:sym typeface="Source Code Pro"/>
              </a:defRPr>
            </a:lvl3pPr>
            <a:lvl4pPr lvl="3" algn="r">
              <a:buNone/>
              <a:defRPr sz="1600">
                <a:solidFill>
                  <a:schemeClr val="dk2"/>
                </a:solidFill>
                <a:latin typeface="Source Code Pro"/>
                <a:ea typeface="Source Code Pro"/>
                <a:cs typeface="Source Code Pro"/>
                <a:sym typeface="Source Code Pro"/>
              </a:defRPr>
            </a:lvl4pPr>
            <a:lvl5pPr lvl="4" algn="r">
              <a:buNone/>
              <a:defRPr sz="1600">
                <a:solidFill>
                  <a:schemeClr val="dk2"/>
                </a:solidFill>
                <a:latin typeface="Source Code Pro"/>
                <a:ea typeface="Source Code Pro"/>
                <a:cs typeface="Source Code Pro"/>
                <a:sym typeface="Source Code Pro"/>
              </a:defRPr>
            </a:lvl5pPr>
            <a:lvl6pPr lvl="5" algn="r">
              <a:buNone/>
              <a:defRPr sz="1600">
                <a:solidFill>
                  <a:schemeClr val="dk2"/>
                </a:solidFill>
                <a:latin typeface="Source Code Pro"/>
                <a:ea typeface="Source Code Pro"/>
                <a:cs typeface="Source Code Pro"/>
                <a:sym typeface="Source Code Pro"/>
              </a:defRPr>
            </a:lvl6pPr>
            <a:lvl7pPr lvl="6" algn="r">
              <a:buNone/>
              <a:defRPr sz="1600">
                <a:solidFill>
                  <a:schemeClr val="dk2"/>
                </a:solidFill>
                <a:latin typeface="Source Code Pro"/>
                <a:ea typeface="Source Code Pro"/>
                <a:cs typeface="Source Code Pro"/>
                <a:sym typeface="Source Code Pro"/>
              </a:defRPr>
            </a:lvl7pPr>
            <a:lvl8pPr lvl="7" algn="r">
              <a:buNone/>
              <a:defRPr sz="1600">
                <a:solidFill>
                  <a:schemeClr val="dk2"/>
                </a:solidFill>
                <a:latin typeface="Source Code Pro"/>
                <a:ea typeface="Source Code Pro"/>
                <a:cs typeface="Source Code Pro"/>
                <a:sym typeface="Source Code Pro"/>
              </a:defRPr>
            </a:lvl8pPr>
            <a:lvl9pPr lvl="8" algn="r">
              <a:buNone/>
              <a:defRPr sz="16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hyperlink" Target="http://www.youtube.com/watch?v=qgnDbQ1aM54" TargetMode="External"/><Relationship Id="rId5"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4.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g38dba0ec32c_0_79"/>
          <p:cNvPicPr preferRelativeResize="0"/>
          <p:nvPr/>
        </p:nvPicPr>
        <p:blipFill rotWithShape="1">
          <a:blip r:embed="rId3">
            <a:alphaModFix amt="62000"/>
          </a:blip>
          <a:srcRect b="0" l="0" r="0" t="0"/>
          <a:stretch/>
        </p:blipFill>
        <p:spPr>
          <a:xfrm>
            <a:off x="13522" y="0"/>
            <a:ext cx="14603357" cy="8229600"/>
          </a:xfrm>
          <a:prstGeom prst="rect">
            <a:avLst/>
          </a:prstGeom>
          <a:noFill/>
          <a:ln>
            <a:noFill/>
          </a:ln>
        </p:spPr>
      </p:pic>
      <p:graphicFrame>
        <p:nvGraphicFramePr>
          <p:cNvPr id="105" name="Google Shape;105;g38dba0ec32c_0_79"/>
          <p:cNvGraphicFramePr/>
          <p:nvPr/>
        </p:nvGraphicFramePr>
        <p:xfrm>
          <a:off x="8525120" y="1552040"/>
          <a:ext cx="3000000" cy="3000000"/>
        </p:xfrm>
        <a:graphic>
          <a:graphicData uri="http://schemas.openxmlformats.org/drawingml/2006/table">
            <a:tbl>
              <a:tblPr>
                <a:noFill/>
                <a:tableStyleId>{793CB121-9715-487F-9A72-EF379E47F8DC}</a:tableStyleId>
              </a:tblPr>
              <a:tblGrid>
                <a:gridCol w="2429125"/>
                <a:gridCol w="3475800"/>
              </a:tblGrid>
              <a:tr h="515925">
                <a:tc>
                  <a:txBody>
                    <a:bodyPr/>
                    <a:lstStyle/>
                    <a:p>
                      <a:pPr indent="0" lvl="0" marL="0" marR="0" rtl="0" algn="l">
                        <a:lnSpc>
                          <a:spcPct val="100000"/>
                        </a:lnSpc>
                        <a:spcBef>
                          <a:spcPts val="0"/>
                        </a:spcBef>
                        <a:spcAft>
                          <a:spcPts val="0"/>
                        </a:spcAft>
                        <a:buClr>
                          <a:srgbClr val="000000"/>
                        </a:buClr>
                        <a:buSzPts val="2200"/>
                        <a:buFont typeface="Arial"/>
                        <a:buNone/>
                      </a:pPr>
                      <a:r>
                        <a:rPr b="1" lang="en-US" sz="2200" u="none" cap="none" strike="noStrike">
                          <a:solidFill>
                            <a:schemeClr val="dk2"/>
                          </a:solidFill>
                        </a:rPr>
                        <a:t>Día, Fecha:</a:t>
                      </a:r>
                      <a:endParaRPr b="1" sz="2200" u="none" cap="none" strike="noStrike">
                        <a:solidFill>
                          <a:schemeClr val="dk2"/>
                        </a:solidFill>
                      </a:endParaRPr>
                    </a:p>
                  </a:txBody>
                  <a:tcPr marT="146275" marB="146275" marR="146275" marL="1462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a:t>16</a:t>
                      </a:r>
                      <a:r>
                        <a:rPr lang="en-US" sz="2200"/>
                        <a:t>/10/2025</a:t>
                      </a:r>
                      <a:endParaRPr sz="2200" u="none" cap="none" strike="noStrike"/>
                    </a:p>
                  </a:txBody>
                  <a:tcPr marT="146275" marB="146275" marR="146275" marL="1462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80950">
                <a:tc>
                  <a:txBody>
                    <a:bodyPr/>
                    <a:lstStyle/>
                    <a:p>
                      <a:pPr indent="0" lvl="0" marL="0" marR="0" rtl="0" algn="l">
                        <a:lnSpc>
                          <a:spcPct val="100000"/>
                        </a:lnSpc>
                        <a:spcBef>
                          <a:spcPts val="0"/>
                        </a:spcBef>
                        <a:spcAft>
                          <a:spcPts val="0"/>
                        </a:spcAft>
                        <a:buClr>
                          <a:srgbClr val="000000"/>
                        </a:buClr>
                        <a:buSzPts val="2200"/>
                        <a:buFont typeface="Arial"/>
                        <a:buNone/>
                      </a:pPr>
                      <a:r>
                        <a:rPr b="1" lang="en-US" sz="2200" u="none" cap="none" strike="noStrike">
                          <a:solidFill>
                            <a:schemeClr val="dk2"/>
                          </a:solidFill>
                        </a:rPr>
                        <a:t>Hora de inicio:</a:t>
                      </a:r>
                      <a:endParaRPr b="1" sz="2200" u="none" cap="none" strike="noStrike">
                        <a:solidFill>
                          <a:schemeClr val="dk2"/>
                        </a:solidFill>
                      </a:endParaRPr>
                    </a:p>
                  </a:txBody>
                  <a:tcPr marT="146275" marB="146275" marR="146275" marL="1462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a:t>17:20</a:t>
                      </a:r>
                      <a:endParaRPr sz="2200" u="none" cap="none" strike="noStrike"/>
                    </a:p>
                  </a:txBody>
                  <a:tcPr marT="146275" marB="146275" marR="146275" marL="1462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06" name="Google Shape;106;g38dba0ec32c_0_79"/>
          <p:cNvSpPr txBox="1"/>
          <p:nvPr/>
        </p:nvSpPr>
        <p:spPr>
          <a:xfrm>
            <a:off x="4061760" y="3659280"/>
            <a:ext cx="6990300" cy="9111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4000"/>
              <a:buFont typeface="Arial"/>
              <a:buNone/>
            </a:pPr>
            <a:r>
              <a:rPr b="1" lang="en-US" sz="4000"/>
              <a:t>Sistemas Operativos 1</a:t>
            </a:r>
            <a:r>
              <a:rPr b="1" i="0" lang="en-US" sz="4000" u="none" cap="none" strike="noStrike">
                <a:solidFill>
                  <a:srgbClr val="000000"/>
                </a:solidFill>
              </a:rPr>
              <a:t> [</a:t>
            </a:r>
            <a:r>
              <a:rPr b="1" lang="en-US" sz="4000"/>
              <a:t>P</a:t>
            </a:r>
            <a:r>
              <a:rPr b="1" i="0" lang="en-US" sz="4000" u="none" cap="none" strike="noStrike">
                <a:solidFill>
                  <a:srgbClr val="000000"/>
                </a:solidFill>
              </a:rPr>
              <a:t>]</a:t>
            </a:r>
            <a:endParaRPr b="1" i="0" sz="4000" u="none" cap="none" strike="noStrike">
              <a:solidFill>
                <a:srgbClr val="000000"/>
              </a:solidFill>
            </a:endParaRPr>
          </a:p>
        </p:txBody>
      </p:sp>
      <p:sp>
        <p:nvSpPr>
          <p:cNvPr id="107" name="Google Shape;107;g38dba0ec32c_0_79"/>
          <p:cNvSpPr txBox="1"/>
          <p:nvPr/>
        </p:nvSpPr>
        <p:spPr>
          <a:xfrm>
            <a:off x="2845940" y="4570370"/>
            <a:ext cx="8938500" cy="9420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3200"/>
              <a:buFont typeface="Arial"/>
              <a:buNone/>
            </a:pPr>
            <a:r>
              <a:rPr b="1" lang="en-US" sz="4200"/>
              <a:t>Edgar Rolando Alvarez Rodriguez</a:t>
            </a:r>
            <a:endParaRPr b="1" i="0" sz="4200" u="none" cap="none" strike="noStrike">
              <a:solidFill>
                <a:srgbClr val="000000"/>
              </a:solidFill>
            </a:endParaRPr>
          </a:p>
        </p:txBody>
      </p:sp>
      <p:pic>
        <p:nvPicPr>
          <p:cNvPr descr="Set a timer for 5 minutes. This 5 minute timer with alarm silently counts down to 00:00 and then alerts you with a gentle alarm sound.&#10;&#10;What Is the 5 Minute Timer?&#10;If you're looking for a timer to help you stay on track with your work, a 5 minute countdown is a great option. You can use it to break up your work time into manageable chunks, and it can also help you avoid getting bogged down with one task for too long.&#10;&#10;How to Set a 5 Minute Timer&#10;There are a few different ways to set a 5 minute timer. One option is to use an online timer or a mobile app. Another option is to set a timer on your phone’s built-in clock. Whichever method you choose, be sure to set the timer in a place where you can see it easily so that you don't lose track of time.&#10;&#10;Why Should You Use This 5 Minute Alarm?&#10;This timer is perfect for work or study sessions. It's also great for any activity where you want to be sure to take a break every 5 minutes, such as cooking, laundry, or working out.&#10;&#10;Online Timer - https://timer.onlinealarmkur.com/en/" id="108" name="Google Shape;108;g38dba0ec32c_0_79" title="5 Minute Timer">
            <a:hlinkClick r:id="rId4"/>
          </p:cNvPr>
          <p:cNvPicPr preferRelativeResize="0"/>
          <p:nvPr/>
        </p:nvPicPr>
        <p:blipFill>
          <a:blip r:embed="rId5">
            <a:alphaModFix/>
          </a:blip>
          <a:stretch>
            <a:fillRect/>
          </a:stretch>
        </p:blipFill>
        <p:spPr>
          <a:xfrm>
            <a:off x="11582400" y="6515100"/>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descr="preencoded.png" id="217" name="Google Shape;217;p5"/>
          <p:cNvPicPr preferRelativeResize="0"/>
          <p:nvPr/>
        </p:nvPicPr>
        <p:blipFill rotWithShape="1">
          <a:blip r:embed="rId3">
            <a:alphaModFix/>
          </a:blip>
          <a:srcRect b="0" l="0" r="0" t="0"/>
          <a:stretch/>
        </p:blipFill>
        <p:spPr>
          <a:xfrm>
            <a:off x="0" y="0"/>
            <a:ext cx="5486400" cy="8232696"/>
          </a:xfrm>
          <a:prstGeom prst="rect">
            <a:avLst/>
          </a:prstGeom>
          <a:noFill/>
          <a:ln>
            <a:noFill/>
          </a:ln>
        </p:spPr>
      </p:pic>
      <p:sp>
        <p:nvSpPr>
          <p:cNvPr id="218" name="Google Shape;218;p5"/>
          <p:cNvSpPr/>
          <p:nvPr/>
        </p:nvSpPr>
        <p:spPr>
          <a:xfrm>
            <a:off x="6153745" y="524351"/>
            <a:ext cx="7809309" cy="1191816"/>
          </a:xfrm>
          <a:prstGeom prst="rect">
            <a:avLst/>
          </a:prstGeom>
          <a:noFill/>
          <a:ln>
            <a:noFill/>
          </a:ln>
        </p:spPr>
        <p:txBody>
          <a:bodyPr anchorCtr="0" anchor="t" bIns="0" lIns="0" spcFirstLastPara="1" rIns="0" wrap="square" tIns="0">
            <a:noAutofit/>
          </a:bodyPr>
          <a:lstStyle/>
          <a:p>
            <a:pPr indent="0" lvl="0" marL="0" marR="0" rtl="0" algn="l">
              <a:lnSpc>
                <a:spcPct val="124000"/>
              </a:lnSpc>
              <a:spcBef>
                <a:spcPts val="0"/>
              </a:spcBef>
              <a:spcAft>
                <a:spcPts val="0"/>
              </a:spcAft>
              <a:buClr>
                <a:srgbClr val="124E73"/>
              </a:buClr>
              <a:buSzPts val="3750"/>
              <a:buFont typeface="MuseoModerno Medium"/>
              <a:buNone/>
            </a:pPr>
            <a:r>
              <a:rPr b="0" i="0" lang="en-US" sz="3750" u="none" cap="none" strike="noStrike">
                <a:solidFill>
                  <a:srgbClr val="124E73"/>
                </a:solidFill>
                <a:latin typeface="MuseoModerno Medium"/>
                <a:ea typeface="MuseoModerno Medium"/>
                <a:cs typeface="MuseoModerno Medium"/>
                <a:sym typeface="MuseoModerno Medium"/>
              </a:rPr>
              <a:t>RabbitMQ: Message Broker Confiable</a:t>
            </a:r>
            <a:endParaRPr b="0" i="0" sz="3750" u="none" cap="none" strike="noStrike"/>
          </a:p>
        </p:txBody>
      </p:sp>
      <p:sp>
        <p:nvSpPr>
          <p:cNvPr id="219" name="Google Shape;219;p5"/>
          <p:cNvSpPr/>
          <p:nvPr/>
        </p:nvSpPr>
        <p:spPr>
          <a:xfrm>
            <a:off x="6153745" y="2002155"/>
            <a:ext cx="7809309" cy="9154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B4150"/>
              </a:buClr>
              <a:buSzPts val="1500"/>
              <a:buFont typeface="Source Sans 3"/>
              <a:buNone/>
            </a:pPr>
            <a:r>
              <a:rPr b="0" i="0" lang="en-US" sz="1500" u="none" cap="none" strike="noStrike">
                <a:solidFill>
                  <a:srgbClr val="2B4150"/>
                </a:solidFill>
                <a:latin typeface="Source Sans 3"/>
                <a:ea typeface="Source Sans 3"/>
                <a:cs typeface="Source Sans 3"/>
                <a:sym typeface="Source Sans 3"/>
              </a:rPr>
              <a:t>RabbitMQ es un intermediario de mensajes (Message Broker open-source) robusto que implementa el protocolo AMQP, facilitando la comunicación asíncrona entre servicios distribuidos con garantías de entrega y enrutamiento flexible.</a:t>
            </a:r>
            <a:endParaRPr b="0" i="0" sz="1500" u="none" cap="none" strike="noStrike"/>
          </a:p>
        </p:txBody>
      </p:sp>
      <p:pic>
        <p:nvPicPr>
          <p:cNvPr descr="preencoded.png" id="220" name="Google Shape;220;p5"/>
          <p:cNvPicPr preferRelativeResize="0"/>
          <p:nvPr/>
        </p:nvPicPr>
        <p:blipFill rotWithShape="1">
          <a:blip r:embed="rId4">
            <a:alphaModFix/>
          </a:blip>
          <a:srcRect b="0" l="0" r="0" t="0"/>
          <a:stretch/>
        </p:blipFill>
        <p:spPr>
          <a:xfrm>
            <a:off x="6153745" y="3132058"/>
            <a:ext cx="953453" cy="1144072"/>
          </a:xfrm>
          <a:prstGeom prst="rect">
            <a:avLst/>
          </a:prstGeom>
          <a:noFill/>
          <a:ln>
            <a:noFill/>
          </a:ln>
        </p:spPr>
      </p:pic>
      <p:sp>
        <p:nvSpPr>
          <p:cNvPr id="221" name="Google Shape;221;p5"/>
          <p:cNvSpPr/>
          <p:nvPr/>
        </p:nvSpPr>
        <p:spPr>
          <a:xfrm>
            <a:off x="7297817" y="3322677"/>
            <a:ext cx="2383631" cy="297894"/>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2B4150"/>
              </a:buClr>
              <a:buSzPts val="1850"/>
              <a:buFont typeface="MuseoModerno Medium"/>
              <a:buNone/>
            </a:pPr>
            <a:r>
              <a:rPr b="0" i="0" lang="en-US" sz="1850" u="none" cap="none" strike="noStrike">
                <a:solidFill>
                  <a:srgbClr val="2B4150"/>
                </a:solidFill>
                <a:latin typeface="MuseoModerno Medium"/>
                <a:ea typeface="MuseoModerno Medium"/>
                <a:cs typeface="MuseoModerno Medium"/>
                <a:sym typeface="MuseoModerno Medium"/>
              </a:rPr>
              <a:t>Publishers</a:t>
            </a:r>
            <a:endParaRPr b="0" i="0" sz="1850" u="none" cap="none" strike="noStrike"/>
          </a:p>
        </p:txBody>
      </p:sp>
      <p:sp>
        <p:nvSpPr>
          <p:cNvPr id="222" name="Google Shape;222;p5"/>
          <p:cNvSpPr/>
          <p:nvPr/>
        </p:nvSpPr>
        <p:spPr>
          <a:xfrm>
            <a:off x="7297817" y="3734872"/>
            <a:ext cx="6665238" cy="305157"/>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B4150"/>
              </a:buClr>
              <a:buSzPts val="1500"/>
              <a:buFont typeface="Source Sans 3"/>
              <a:buNone/>
            </a:pPr>
            <a:r>
              <a:rPr b="0" i="0" lang="en-US" sz="1500" u="none" cap="none" strike="noStrike">
                <a:solidFill>
                  <a:srgbClr val="2B4150"/>
                </a:solidFill>
                <a:latin typeface="Source Sans 3"/>
                <a:ea typeface="Source Sans 3"/>
                <a:cs typeface="Source Sans 3"/>
                <a:sym typeface="Source Sans 3"/>
              </a:rPr>
              <a:t>Servicios que envían mensajes al exchange</a:t>
            </a:r>
            <a:endParaRPr b="0" i="0" sz="1500" u="none" cap="none" strike="noStrike"/>
          </a:p>
        </p:txBody>
      </p:sp>
      <p:pic>
        <p:nvPicPr>
          <p:cNvPr descr="preencoded.png" id="223" name="Google Shape;223;p5"/>
          <p:cNvPicPr preferRelativeResize="0"/>
          <p:nvPr/>
        </p:nvPicPr>
        <p:blipFill rotWithShape="1">
          <a:blip r:embed="rId5">
            <a:alphaModFix/>
          </a:blip>
          <a:srcRect b="0" l="0" r="0" t="0"/>
          <a:stretch/>
        </p:blipFill>
        <p:spPr>
          <a:xfrm>
            <a:off x="6153745" y="4276130"/>
            <a:ext cx="953453" cy="1144072"/>
          </a:xfrm>
          <a:prstGeom prst="rect">
            <a:avLst/>
          </a:prstGeom>
          <a:noFill/>
          <a:ln>
            <a:noFill/>
          </a:ln>
        </p:spPr>
      </p:pic>
      <p:sp>
        <p:nvSpPr>
          <p:cNvPr id="224" name="Google Shape;224;p5"/>
          <p:cNvSpPr/>
          <p:nvPr/>
        </p:nvSpPr>
        <p:spPr>
          <a:xfrm>
            <a:off x="7297817" y="4466749"/>
            <a:ext cx="2383631" cy="297894"/>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2B4150"/>
              </a:buClr>
              <a:buSzPts val="1850"/>
              <a:buFont typeface="MuseoModerno Medium"/>
              <a:buNone/>
            </a:pPr>
            <a:r>
              <a:rPr b="0" i="0" lang="en-US" sz="1850" u="none" cap="none" strike="noStrike">
                <a:solidFill>
                  <a:srgbClr val="2B4150"/>
                </a:solidFill>
                <a:latin typeface="MuseoModerno Medium"/>
                <a:ea typeface="MuseoModerno Medium"/>
                <a:cs typeface="MuseoModerno Medium"/>
                <a:sym typeface="MuseoModerno Medium"/>
              </a:rPr>
              <a:t>Exchanges</a:t>
            </a:r>
            <a:endParaRPr b="0" i="0" sz="1850" u="none" cap="none" strike="noStrike"/>
          </a:p>
        </p:txBody>
      </p:sp>
      <p:sp>
        <p:nvSpPr>
          <p:cNvPr id="225" name="Google Shape;225;p5"/>
          <p:cNvSpPr/>
          <p:nvPr/>
        </p:nvSpPr>
        <p:spPr>
          <a:xfrm>
            <a:off x="7297817" y="4878943"/>
            <a:ext cx="6665238" cy="305157"/>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B4150"/>
              </a:buClr>
              <a:buSzPts val="1500"/>
              <a:buFont typeface="Source Sans 3"/>
              <a:buNone/>
            </a:pPr>
            <a:r>
              <a:rPr b="0" i="0" lang="en-US" sz="1500" u="none" cap="none" strike="noStrike">
                <a:solidFill>
                  <a:srgbClr val="2B4150"/>
                </a:solidFill>
                <a:latin typeface="Source Sans 3"/>
                <a:ea typeface="Source Sans 3"/>
                <a:cs typeface="Source Sans 3"/>
                <a:sym typeface="Source Sans 3"/>
              </a:rPr>
              <a:t>Enrutan mensajes según reglas definidas</a:t>
            </a:r>
            <a:endParaRPr b="0" i="0" sz="1500" u="none" cap="none" strike="noStrike"/>
          </a:p>
        </p:txBody>
      </p:sp>
      <p:pic>
        <p:nvPicPr>
          <p:cNvPr descr="preencoded.png" id="226" name="Google Shape;226;p5"/>
          <p:cNvPicPr preferRelativeResize="0"/>
          <p:nvPr/>
        </p:nvPicPr>
        <p:blipFill rotWithShape="1">
          <a:blip r:embed="rId6">
            <a:alphaModFix/>
          </a:blip>
          <a:srcRect b="0" l="0" r="0" t="0"/>
          <a:stretch/>
        </p:blipFill>
        <p:spPr>
          <a:xfrm>
            <a:off x="6153745" y="5420201"/>
            <a:ext cx="953453" cy="1144072"/>
          </a:xfrm>
          <a:prstGeom prst="rect">
            <a:avLst/>
          </a:prstGeom>
          <a:noFill/>
          <a:ln>
            <a:noFill/>
          </a:ln>
        </p:spPr>
      </p:pic>
      <p:sp>
        <p:nvSpPr>
          <p:cNvPr id="227" name="Google Shape;227;p5"/>
          <p:cNvSpPr/>
          <p:nvPr/>
        </p:nvSpPr>
        <p:spPr>
          <a:xfrm>
            <a:off x="7297817" y="5610820"/>
            <a:ext cx="2383631" cy="297894"/>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2B4150"/>
              </a:buClr>
              <a:buSzPts val="1850"/>
              <a:buFont typeface="MuseoModerno Medium"/>
              <a:buNone/>
            </a:pPr>
            <a:r>
              <a:rPr b="0" i="0" lang="en-US" sz="1850" u="none" cap="none" strike="noStrike">
                <a:solidFill>
                  <a:srgbClr val="2B4150"/>
                </a:solidFill>
                <a:latin typeface="MuseoModerno Medium"/>
                <a:ea typeface="MuseoModerno Medium"/>
                <a:cs typeface="MuseoModerno Medium"/>
                <a:sym typeface="MuseoModerno Medium"/>
              </a:rPr>
              <a:t>Queues</a:t>
            </a:r>
            <a:endParaRPr b="0" i="0" sz="1850" u="none" cap="none" strike="noStrike"/>
          </a:p>
        </p:txBody>
      </p:sp>
      <p:sp>
        <p:nvSpPr>
          <p:cNvPr id="228" name="Google Shape;228;p5"/>
          <p:cNvSpPr/>
          <p:nvPr/>
        </p:nvSpPr>
        <p:spPr>
          <a:xfrm>
            <a:off x="7297817" y="6023015"/>
            <a:ext cx="6665238" cy="305157"/>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B4150"/>
              </a:buClr>
              <a:buSzPts val="1500"/>
              <a:buFont typeface="Source Sans 3"/>
              <a:buNone/>
            </a:pPr>
            <a:r>
              <a:rPr b="0" i="0" lang="en-US" sz="1500" u="none" cap="none" strike="noStrike">
                <a:solidFill>
                  <a:srgbClr val="2B4150"/>
                </a:solidFill>
                <a:latin typeface="Source Sans 3"/>
                <a:ea typeface="Source Sans 3"/>
                <a:cs typeface="Source Sans 3"/>
                <a:sym typeface="Source Sans 3"/>
              </a:rPr>
              <a:t>Almacenan mensajes hasta su consumo</a:t>
            </a:r>
            <a:endParaRPr b="0" i="0" sz="1500" u="none" cap="none" strike="noStrike"/>
          </a:p>
        </p:txBody>
      </p:sp>
      <p:pic>
        <p:nvPicPr>
          <p:cNvPr descr="preencoded.png" id="229" name="Google Shape;229;p5"/>
          <p:cNvPicPr preferRelativeResize="0"/>
          <p:nvPr/>
        </p:nvPicPr>
        <p:blipFill rotWithShape="1">
          <a:blip r:embed="rId7">
            <a:alphaModFix/>
          </a:blip>
          <a:srcRect b="0" l="0" r="0" t="0"/>
          <a:stretch/>
        </p:blipFill>
        <p:spPr>
          <a:xfrm>
            <a:off x="6153745" y="6564273"/>
            <a:ext cx="953453" cy="1144072"/>
          </a:xfrm>
          <a:prstGeom prst="rect">
            <a:avLst/>
          </a:prstGeom>
          <a:noFill/>
          <a:ln>
            <a:noFill/>
          </a:ln>
        </p:spPr>
      </p:pic>
      <p:sp>
        <p:nvSpPr>
          <p:cNvPr id="230" name="Google Shape;230;p5"/>
          <p:cNvSpPr/>
          <p:nvPr/>
        </p:nvSpPr>
        <p:spPr>
          <a:xfrm>
            <a:off x="7297817" y="6754892"/>
            <a:ext cx="2383631" cy="297894"/>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2B4150"/>
              </a:buClr>
              <a:buSzPts val="1850"/>
              <a:buFont typeface="MuseoModerno Medium"/>
              <a:buNone/>
            </a:pPr>
            <a:r>
              <a:rPr b="0" i="0" lang="en-US" sz="1850" u="none" cap="none" strike="noStrike">
                <a:solidFill>
                  <a:srgbClr val="2B4150"/>
                </a:solidFill>
                <a:latin typeface="MuseoModerno Medium"/>
                <a:ea typeface="MuseoModerno Medium"/>
                <a:cs typeface="MuseoModerno Medium"/>
                <a:sym typeface="MuseoModerno Medium"/>
              </a:rPr>
              <a:t>Consumers</a:t>
            </a:r>
            <a:endParaRPr b="0" i="0" sz="1850" u="none" cap="none" strike="noStrike"/>
          </a:p>
        </p:txBody>
      </p:sp>
      <p:sp>
        <p:nvSpPr>
          <p:cNvPr id="231" name="Google Shape;231;p5"/>
          <p:cNvSpPr/>
          <p:nvPr/>
        </p:nvSpPr>
        <p:spPr>
          <a:xfrm>
            <a:off x="7297817" y="7167086"/>
            <a:ext cx="6665238" cy="305157"/>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B4150"/>
              </a:buClr>
              <a:buSzPts val="1500"/>
              <a:buFont typeface="Source Sans 3"/>
              <a:buNone/>
            </a:pPr>
            <a:r>
              <a:rPr b="0" i="0" lang="en-US" sz="1500" u="none" cap="none" strike="noStrike">
                <a:solidFill>
                  <a:srgbClr val="2B4150"/>
                </a:solidFill>
                <a:latin typeface="Source Sans 3"/>
                <a:ea typeface="Source Sans 3"/>
                <a:cs typeface="Source Sans 3"/>
                <a:sym typeface="Source Sans 3"/>
              </a:rPr>
              <a:t>Procesan mensajes de las colas</a:t>
            </a:r>
            <a:endParaRPr b="0" i="0" sz="1500"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6"/>
          <p:cNvSpPr/>
          <p:nvPr/>
        </p:nvSpPr>
        <p:spPr>
          <a:xfrm>
            <a:off x="699016" y="549950"/>
            <a:ext cx="6971824" cy="624126"/>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124E73"/>
              </a:buClr>
              <a:buSzPts val="3900"/>
              <a:buFont typeface="MuseoModerno Medium"/>
              <a:buNone/>
            </a:pPr>
            <a:r>
              <a:rPr b="0" i="0" lang="en-US" sz="3900" u="none" cap="none" strike="noStrike">
                <a:solidFill>
                  <a:srgbClr val="124E73"/>
                </a:solidFill>
                <a:latin typeface="MuseoModerno Medium"/>
                <a:ea typeface="MuseoModerno Medium"/>
                <a:cs typeface="MuseoModerno Medium"/>
                <a:sym typeface="MuseoModerno Medium"/>
              </a:rPr>
              <a:t>Ventajas Clave de RabbitMQ</a:t>
            </a:r>
            <a:endParaRPr b="0" i="0" sz="3900" u="none" cap="none" strike="noStrike"/>
          </a:p>
        </p:txBody>
      </p:sp>
      <p:sp>
        <p:nvSpPr>
          <p:cNvPr id="238" name="Google Shape;238;p6"/>
          <p:cNvSpPr/>
          <p:nvPr/>
        </p:nvSpPr>
        <p:spPr>
          <a:xfrm>
            <a:off x="699016" y="1698308"/>
            <a:ext cx="449342" cy="449342"/>
          </a:xfrm>
          <a:prstGeom prst="roundRect">
            <a:avLst>
              <a:gd fmla="val 6667" name="adj"/>
            </a:avLst>
          </a:prstGeom>
          <a:solidFill>
            <a:srgbClr val="F3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a:off x="1348026" y="1766888"/>
            <a:ext cx="2757368" cy="312063"/>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2B4150"/>
              </a:buClr>
              <a:buSzPts val="1950"/>
              <a:buFont typeface="MuseoModerno Medium"/>
              <a:buNone/>
            </a:pPr>
            <a:r>
              <a:rPr b="0" i="0" lang="en-US" sz="1950" u="none" cap="none" strike="noStrike">
                <a:solidFill>
                  <a:srgbClr val="2B4150"/>
                </a:solidFill>
                <a:latin typeface="MuseoModerno Medium"/>
                <a:ea typeface="MuseoModerno Medium"/>
                <a:cs typeface="MuseoModerno Medium"/>
                <a:sym typeface="MuseoModerno Medium"/>
              </a:rPr>
              <a:t>Desacoplamiento Total</a:t>
            </a:r>
            <a:endParaRPr b="0" i="0" sz="1950" u="none" cap="none" strike="noStrike"/>
          </a:p>
        </p:txBody>
      </p:sp>
      <p:sp>
        <p:nvSpPr>
          <p:cNvPr id="240" name="Google Shape;240;p6"/>
          <p:cNvSpPr/>
          <p:nvPr/>
        </p:nvSpPr>
        <p:spPr>
          <a:xfrm>
            <a:off x="1348026" y="2278618"/>
            <a:ext cx="7095530" cy="639127"/>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B4150"/>
              </a:buClr>
              <a:buSzPts val="1550"/>
              <a:buFont typeface="Source Sans 3"/>
              <a:buNone/>
            </a:pPr>
            <a:r>
              <a:rPr b="0" i="0" lang="en-US" sz="1550" u="none" cap="none" strike="noStrike">
                <a:solidFill>
                  <a:srgbClr val="2B4150"/>
                </a:solidFill>
                <a:latin typeface="Source Sans 3"/>
                <a:ea typeface="Source Sans 3"/>
                <a:cs typeface="Source Sans 3"/>
                <a:sym typeface="Source Sans 3"/>
              </a:rPr>
              <a:t>Los productores y consumidores operan independientemente, permitiendo escalado y despliegues sin coordinación.</a:t>
            </a:r>
            <a:endParaRPr b="0" i="0" sz="1550" u="none" cap="none" strike="noStrike"/>
          </a:p>
        </p:txBody>
      </p:sp>
      <p:sp>
        <p:nvSpPr>
          <p:cNvPr id="241" name="Google Shape;241;p6"/>
          <p:cNvSpPr/>
          <p:nvPr/>
        </p:nvSpPr>
        <p:spPr>
          <a:xfrm>
            <a:off x="699016" y="3317200"/>
            <a:ext cx="449342" cy="449342"/>
          </a:xfrm>
          <a:prstGeom prst="roundRect">
            <a:avLst>
              <a:gd fmla="val 6667" name="adj"/>
            </a:avLst>
          </a:prstGeom>
          <a:solidFill>
            <a:srgbClr val="F3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
          <p:cNvSpPr/>
          <p:nvPr/>
        </p:nvSpPr>
        <p:spPr>
          <a:xfrm>
            <a:off x="1348026" y="3385780"/>
            <a:ext cx="2601397" cy="312063"/>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2B4150"/>
              </a:buClr>
              <a:buSzPts val="1950"/>
              <a:buFont typeface="MuseoModerno Medium"/>
              <a:buNone/>
            </a:pPr>
            <a:r>
              <a:rPr b="0" i="0" lang="en-US" sz="1950" u="none" cap="none" strike="noStrike">
                <a:solidFill>
                  <a:srgbClr val="2B4150"/>
                </a:solidFill>
                <a:latin typeface="MuseoModerno Medium"/>
                <a:ea typeface="MuseoModerno Medium"/>
                <a:cs typeface="MuseoModerno Medium"/>
                <a:sym typeface="MuseoModerno Medium"/>
              </a:rPr>
              <a:t>Garantías de Entrega</a:t>
            </a:r>
            <a:endParaRPr b="0" i="0" sz="1950" u="none" cap="none" strike="noStrike"/>
          </a:p>
        </p:txBody>
      </p:sp>
      <p:sp>
        <p:nvSpPr>
          <p:cNvPr id="243" name="Google Shape;243;p6"/>
          <p:cNvSpPr/>
          <p:nvPr/>
        </p:nvSpPr>
        <p:spPr>
          <a:xfrm>
            <a:off x="1348026" y="3897511"/>
            <a:ext cx="7095530" cy="639127"/>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B4150"/>
              </a:buClr>
              <a:buSzPts val="1550"/>
              <a:buFont typeface="Source Sans 3"/>
              <a:buNone/>
            </a:pPr>
            <a:r>
              <a:rPr b="0" i="0" lang="en-US" sz="1550" u="none" cap="none" strike="noStrike">
                <a:solidFill>
                  <a:srgbClr val="2B4150"/>
                </a:solidFill>
                <a:latin typeface="Source Sans 3"/>
                <a:ea typeface="Source Sans 3"/>
                <a:cs typeface="Source Sans 3"/>
                <a:sym typeface="Source Sans 3"/>
              </a:rPr>
              <a:t>Confirmaciones de mensajes y persistencia en disco aseguran que ningún mensaje crítico se pierda.</a:t>
            </a:r>
            <a:endParaRPr b="0" i="0" sz="1550" u="none" cap="none" strike="noStrike"/>
          </a:p>
        </p:txBody>
      </p:sp>
      <p:sp>
        <p:nvSpPr>
          <p:cNvPr id="244" name="Google Shape;244;p6"/>
          <p:cNvSpPr/>
          <p:nvPr/>
        </p:nvSpPr>
        <p:spPr>
          <a:xfrm>
            <a:off x="699016" y="4936093"/>
            <a:ext cx="449342" cy="449342"/>
          </a:xfrm>
          <a:prstGeom prst="roundRect">
            <a:avLst>
              <a:gd fmla="val 6667" name="adj"/>
            </a:avLst>
          </a:prstGeom>
          <a:solidFill>
            <a:srgbClr val="F3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6"/>
          <p:cNvSpPr/>
          <p:nvPr/>
        </p:nvSpPr>
        <p:spPr>
          <a:xfrm>
            <a:off x="1348026" y="5004673"/>
            <a:ext cx="2636044" cy="312063"/>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2B4150"/>
              </a:buClr>
              <a:buSzPts val="1950"/>
              <a:buFont typeface="MuseoModerno Medium"/>
              <a:buNone/>
            </a:pPr>
            <a:r>
              <a:rPr b="0" i="0" lang="en-US" sz="1950" u="none" cap="none" strike="noStrike">
                <a:solidFill>
                  <a:srgbClr val="2B4150"/>
                </a:solidFill>
                <a:latin typeface="MuseoModerno Medium"/>
                <a:ea typeface="MuseoModerno Medium"/>
                <a:cs typeface="MuseoModerno Medium"/>
                <a:sym typeface="MuseoModerno Medium"/>
              </a:rPr>
              <a:t>Enrutamiento Flexible</a:t>
            </a:r>
            <a:endParaRPr b="0" i="0" sz="1950" u="none" cap="none" strike="noStrike"/>
          </a:p>
        </p:txBody>
      </p:sp>
      <p:sp>
        <p:nvSpPr>
          <p:cNvPr id="246" name="Google Shape;246;p6"/>
          <p:cNvSpPr/>
          <p:nvPr/>
        </p:nvSpPr>
        <p:spPr>
          <a:xfrm>
            <a:off x="1348026" y="5516404"/>
            <a:ext cx="7095530" cy="639127"/>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B4150"/>
              </a:buClr>
              <a:buSzPts val="1550"/>
              <a:buFont typeface="Source Sans 3"/>
              <a:buNone/>
            </a:pPr>
            <a:r>
              <a:rPr b="0" i="0" lang="en-US" sz="1550" u="none" cap="none" strike="noStrike">
                <a:solidFill>
                  <a:srgbClr val="2B4150"/>
                </a:solidFill>
                <a:latin typeface="Source Sans 3"/>
                <a:ea typeface="Source Sans 3"/>
                <a:cs typeface="Source Sans 3"/>
                <a:sym typeface="Source Sans 3"/>
              </a:rPr>
              <a:t>Múltiples tipos de exchanges permiten patrones complejos de distribución de mensajes.</a:t>
            </a:r>
            <a:endParaRPr b="0" i="0" sz="1550" u="none" cap="none" strike="noStrike"/>
          </a:p>
        </p:txBody>
      </p:sp>
      <p:sp>
        <p:nvSpPr>
          <p:cNvPr id="247" name="Google Shape;247;p6"/>
          <p:cNvSpPr/>
          <p:nvPr/>
        </p:nvSpPr>
        <p:spPr>
          <a:xfrm>
            <a:off x="699016" y="6554986"/>
            <a:ext cx="449342" cy="449342"/>
          </a:xfrm>
          <a:prstGeom prst="roundRect">
            <a:avLst>
              <a:gd fmla="val 6667" name="adj"/>
            </a:avLst>
          </a:prstGeom>
          <a:solidFill>
            <a:srgbClr val="F3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1348026" y="6623566"/>
            <a:ext cx="2496622" cy="312063"/>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2B4150"/>
              </a:buClr>
              <a:buSzPts val="1950"/>
              <a:buFont typeface="MuseoModerno Medium"/>
              <a:buNone/>
            </a:pPr>
            <a:r>
              <a:rPr b="0" i="0" lang="en-US" sz="1950" u="none" cap="none" strike="noStrike">
                <a:solidFill>
                  <a:srgbClr val="2B4150"/>
                </a:solidFill>
                <a:latin typeface="MuseoModerno Medium"/>
                <a:ea typeface="MuseoModerno Medium"/>
                <a:cs typeface="MuseoModerno Medium"/>
                <a:sym typeface="MuseoModerno Medium"/>
              </a:rPr>
              <a:t>Alta Disponibilidad</a:t>
            </a:r>
            <a:endParaRPr b="0" i="0" sz="1950" u="none" cap="none" strike="noStrike"/>
          </a:p>
        </p:txBody>
      </p:sp>
      <p:sp>
        <p:nvSpPr>
          <p:cNvPr id="249" name="Google Shape;249;p6"/>
          <p:cNvSpPr/>
          <p:nvPr/>
        </p:nvSpPr>
        <p:spPr>
          <a:xfrm>
            <a:off x="1348026" y="7135297"/>
            <a:ext cx="7095530" cy="319564"/>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B4150"/>
              </a:buClr>
              <a:buSzPts val="1550"/>
              <a:buFont typeface="Source Sans 3"/>
              <a:buNone/>
            </a:pPr>
            <a:r>
              <a:rPr b="0" i="0" lang="en-US" sz="1550" u="none" cap="none" strike="noStrike">
                <a:solidFill>
                  <a:srgbClr val="2B4150"/>
                </a:solidFill>
                <a:latin typeface="Source Sans 3"/>
                <a:ea typeface="Source Sans 3"/>
                <a:cs typeface="Source Sans 3"/>
                <a:sym typeface="Source Sans 3"/>
              </a:rPr>
              <a:t>Clustering y mirroring de colas garantizan continuidad operativa ante fallos.</a:t>
            </a:r>
            <a:endParaRPr b="0" i="0" sz="1550" u="none" cap="none" strike="noStrike"/>
          </a:p>
        </p:txBody>
      </p:sp>
      <p:pic>
        <p:nvPicPr>
          <p:cNvPr descr="preencoded.png" id="250" name="Google Shape;250;p6"/>
          <p:cNvPicPr preferRelativeResize="0"/>
          <p:nvPr/>
        </p:nvPicPr>
        <p:blipFill rotWithShape="1">
          <a:blip r:embed="rId3">
            <a:alphaModFix/>
          </a:blip>
          <a:srcRect b="0" l="0" r="0" t="0"/>
          <a:stretch/>
        </p:blipFill>
        <p:spPr>
          <a:xfrm>
            <a:off x="8938379" y="1698308"/>
            <a:ext cx="5000625" cy="5000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descr="preencoded.png" id="256" name="Google Shape;256;p7"/>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57" name="Google Shape;257;p7"/>
          <p:cNvSpPr/>
          <p:nvPr/>
        </p:nvSpPr>
        <p:spPr>
          <a:xfrm>
            <a:off x="6107311" y="906066"/>
            <a:ext cx="7652504" cy="554355"/>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124E73"/>
              </a:buClr>
              <a:buSzPts val="3450"/>
              <a:buFont typeface="MuseoModerno Medium"/>
              <a:buNone/>
            </a:pPr>
            <a:r>
              <a:rPr b="0" i="0" lang="en-US" sz="3450" u="none" cap="none" strike="noStrike">
                <a:solidFill>
                  <a:srgbClr val="124E73"/>
                </a:solidFill>
                <a:latin typeface="MuseoModerno Medium"/>
                <a:ea typeface="MuseoModerno Medium"/>
                <a:cs typeface="MuseoModerno Medium"/>
                <a:sym typeface="MuseoModerno Medium"/>
              </a:rPr>
              <a:t>Strimzi Kafka: Kafka en Kubernetes</a:t>
            </a:r>
            <a:endParaRPr b="0" i="0" sz="3450" u="none" cap="none" strike="noStrike"/>
          </a:p>
        </p:txBody>
      </p:sp>
      <p:sp>
        <p:nvSpPr>
          <p:cNvPr id="258" name="Google Shape;258;p7"/>
          <p:cNvSpPr/>
          <p:nvPr/>
        </p:nvSpPr>
        <p:spPr>
          <a:xfrm>
            <a:off x="6107311" y="1726525"/>
            <a:ext cx="7902178" cy="56769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2B4150"/>
              </a:buClr>
              <a:buSzPts val="1350"/>
              <a:buFont typeface="Source Sans 3"/>
              <a:buNone/>
            </a:pPr>
            <a:r>
              <a:rPr b="0" i="0" lang="en-US" sz="1350" u="none" cap="none" strike="noStrike">
                <a:solidFill>
                  <a:srgbClr val="2B4150"/>
                </a:solidFill>
                <a:latin typeface="Source Sans 3"/>
                <a:ea typeface="Source Sans 3"/>
                <a:cs typeface="Source Sans 3"/>
                <a:sym typeface="Source Sans 3"/>
              </a:rPr>
              <a:t>Strimzi es un operador de Kubernetes que simplifica drásticamente el despliegue, configuración y gestión de clústeres Apache Kafka en entornos cloud-native, automatizando tareas operacionales complejas.</a:t>
            </a:r>
            <a:endParaRPr b="0" i="0" sz="1350" u="none" cap="none" strike="noStrike"/>
          </a:p>
        </p:txBody>
      </p:sp>
      <p:sp>
        <p:nvSpPr>
          <p:cNvPr id="259" name="Google Shape;259;p7"/>
          <p:cNvSpPr/>
          <p:nvPr/>
        </p:nvSpPr>
        <p:spPr>
          <a:xfrm>
            <a:off x="6306860" y="2493764"/>
            <a:ext cx="22860" cy="4829651"/>
          </a:xfrm>
          <a:prstGeom prst="roundRect">
            <a:avLst>
              <a:gd fmla="val 116412" name="adj"/>
            </a:avLst>
          </a:prstGeom>
          <a:solidFill>
            <a:srgbClr val="D9D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a:off x="6483548" y="2681883"/>
            <a:ext cx="532209" cy="22860"/>
          </a:xfrm>
          <a:prstGeom prst="roundRect">
            <a:avLst>
              <a:gd fmla="val 116412" name="adj"/>
            </a:avLst>
          </a:prstGeom>
          <a:solidFill>
            <a:srgbClr val="D9D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a:off x="6107311" y="2493764"/>
            <a:ext cx="399098" cy="399098"/>
          </a:xfrm>
          <a:prstGeom prst="roundRect">
            <a:avLst>
              <a:gd fmla="val 6668" name="adj"/>
            </a:avLst>
          </a:prstGeom>
          <a:solidFill>
            <a:srgbClr val="F3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a:off x="6173807" y="2527042"/>
            <a:ext cx="266105" cy="33254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B4150"/>
              </a:buClr>
              <a:buSzPts val="2050"/>
              <a:buFont typeface="MuseoModerno Medium"/>
              <a:buNone/>
            </a:pPr>
            <a:r>
              <a:rPr b="0" i="0" lang="en-US" sz="2050" u="none" cap="none" strike="noStrike">
                <a:solidFill>
                  <a:srgbClr val="2B4150"/>
                </a:solidFill>
                <a:latin typeface="MuseoModerno Medium"/>
                <a:ea typeface="MuseoModerno Medium"/>
                <a:cs typeface="MuseoModerno Medium"/>
                <a:sym typeface="MuseoModerno Medium"/>
              </a:rPr>
              <a:t>1</a:t>
            </a:r>
            <a:endParaRPr b="0" i="0" sz="2050" u="none" cap="none" strike="noStrike"/>
          </a:p>
        </p:txBody>
      </p:sp>
      <p:sp>
        <p:nvSpPr>
          <p:cNvPr id="263" name="Google Shape;263;p7"/>
          <p:cNvSpPr/>
          <p:nvPr/>
        </p:nvSpPr>
        <p:spPr>
          <a:xfrm>
            <a:off x="7193875" y="2554724"/>
            <a:ext cx="2440662" cy="277178"/>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2B4150"/>
              </a:buClr>
              <a:buSzPts val="1700"/>
              <a:buFont typeface="MuseoModerno Medium"/>
              <a:buNone/>
            </a:pPr>
            <a:r>
              <a:rPr b="0" i="0" lang="en-US" sz="1700" u="none" cap="none" strike="noStrike">
                <a:solidFill>
                  <a:srgbClr val="2B4150"/>
                </a:solidFill>
                <a:latin typeface="MuseoModerno Medium"/>
                <a:ea typeface="MuseoModerno Medium"/>
                <a:cs typeface="MuseoModerno Medium"/>
                <a:sym typeface="MuseoModerno Medium"/>
              </a:rPr>
              <a:t>Despliegue Declarativo</a:t>
            </a:r>
            <a:endParaRPr b="0" i="0" sz="1700" u="none" cap="none" strike="noStrike"/>
          </a:p>
        </p:txBody>
      </p:sp>
      <p:sp>
        <p:nvSpPr>
          <p:cNvPr id="264" name="Google Shape;264;p7"/>
          <p:cNvSpPr/>
          <p:nvPr/>
        </p:nvSpPr>
        <p:spPr>
          <a:xfrm>
            <a:off x="7193875" y="2938343"/>
            <a:ext cx="6815614" cy="56769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2B4150"/>
              </a:buClr>
              <a:buSzPts val="1350"/>
              <a:buFont typeface="Source Sans 3"/>
              <a:buNone/>
            </a:pPr>
            <a:r>
              <a:rPr b="0" i="0" lang="en-US" sz="1350" u="none" cap="none" strike="noStrike">
                <a:solidFill>
                  <a:srgbClr val="2B4150"/>
                </a:solidFill>
                <a:latin typeface="Source Sans 3"/>
                <a:ea typeface="Source Sans 3"/>
                <a:cs typeface="Source Sans 3"/>
                <a:sym typeface="Source Sans 3"/>
              </a:rPr>
              <a:t>Define tu clúster Kafka mediante recursos personalizados de Kubernetes (CRDs) con configuración YAML simple.</a:t>
            </a:r>
            <a:endParaRPr b="0" i="0" sz="1350" u="none" cap="none" strike="noStrike"/>
          </a:p>
        </p:txBody>
      </p:sp>
      <p:sp>
        <p:nvSpPr>
          <p:cNvPr id="265" name="Google Shape;265;p7"/>
          <p:cNvSpPr/>
          <p:nvPr/>
        </p:nvSpPr>
        <p:spPr>
          <a:xfrm>
            <a:off x="6483548" y="4048958"/>
            <a:ext cx="532209" cy="22860"/>
          </a:xfrm>
          <a:prstGeom prst="roundRect">
            <a:avLst>
              <a:gd fmla="val 116412" name="adj"/>
            </a:avLst>
          </a:prstGeom>
          <a:solidFill>
            <a:srgbClr val="D9D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a:off x="6107311" y="3860840"/>
            <a:ext cx="399098" cy="399098"/>
          </a:xfrm>
          <a:prstGeom prst="roundRect">
            <a:avLst>
              <a:gd fmla="val 6668" name="adj"/>
            </a:avLst>
          </a:prstGeom>
          <a:solidFill>
            <a:srgbClr val="F3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a:off x="6173807" y="3894118"/>
            <a:ext cx="266105" cy="33254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B4150"/>
              </a:buClr>
              <a:buSzPts val="2050"/>
              <a:buFont typeface="MuseoModerno Medium"/>
              <a:buNone/>
            </a:pPr>
            <a:r>
              <a:rPr b="0" i="0" lang="en-US" sz="2050" u="none" cap="none" strike="noStrike">
                <a:solidFill>
                  <a:srgbClr val="2B4150"/>
                </a:solidFill>
                <a:latin typeface="MuseoModerno Medium"/>
                <a:ea typeface="MuseoModerno Medium"/>
                <a:cs typeface="MuseoModerno Medium"/>
                <a:sym typeface="MuseoModerno Medium"/>
              </a:rPr>
              <a:t>2</a:t>
            </a:r>
            <a:endParaRPr b="0" i="0" sz="2050" u="none" cap="none" strike="noStrike"/>
          </a:p>
        </p:txBody>
      </p:sp>
      <p:sp>
        <p:nvSpPr>
          <p:cNvPr id="268" name="Google Shape;268;p7"/>
          <p:cNvSpPr/>
          <p:nvPr/>
        </p:nvSpPr>
        <p:spPr>
          <a:xfrm>
            <a:off x="7193875" y="3921800"/>
            <a:ext cx="2460903" cy="277178"/>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2B4150"/>
              </a:buClr>
              <a:buSzPts val="1700"/>
              <a:buFont typeface="MuseoModerno Medium"/>
              <a:buNone/>
            </a:pPr>
            <a:r>
              <a:rPr b="0" i="0" lang="en-US" sz="1700" u="none" cap="none" strike="noStrike">
                <a:solidFill>
                  <a:srgbClr val="2B4150"/>
                </a:solidFill>
                <a:latin typeface="MuseoModerno Medium"/>
                <a:ea typeface="MuseoModerno Medium"/>
                <a:cs typeface="MuseoModerno Medium"/>
                <a:sym typeface="MuseoModerno Medium"/>
              </a:rPr>
              <a:t>Gestión Automatizada</a:t>
            </a:r>
            <a:endParaRPr b="0" i="0" sz="1700" u="none" cap="none" strike="noStrike"/>
          </a:p>
        </p:txBody>
      </p:sp>
      <p:sp>
        <p:nvSpPr>
          <p:cNvPr id="269" name="Google Shape;269;p7"/>
          <p:cNvSpPr/>
          <p:nvPr/>
        </p:nvSpPr>
        <p:spPr>
          <a:xfrm>
            <a:off x="7193875" y="4305419"/>
            <a:ext cx="6815614" cy="56769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2B4150"/>
              </a:buClr>
              <a:buSzPts val="1350"/>
              <a:buFont typeface="Source Sans 3"/>
              <a:buNone/>
            </a:pPr>
            <a:r>
              <a:rPr b="0" i="0" lang="en-US" sz="1350" u="none" cap="none" strike="noStrike">
                <a:solidFill>
                  <a:srgbClr val="2B4150"/>
                </a:solidFill>
                <a:latin typeface="Source Sans 3"/>
                <a:ea typeface="Source Sans 3"/>
                <a:cs typeface="Source Sans 3"/>
                <a:sym typeface="Source Sans 3"/>
              </a:rPr>
              <a:t>El operador maneja actualizaciones rolling, escalado, rebalanceo y recuperación ante fallos automáticamente.</a:t>
            </a:r>
            <a:endParaRPr b="0" i="0" sz="1350" u="none" cap="none" strike="noStrike"/>
          </a:p>
        </p:txBody>
      </p:sp>
      <p:sp>
        <p:nvSpPr>
          <p:cNvPr id="270" name="Google Shape;270;p7"/>
          <p:cNvSpPr/>
          <p:nvPr/>
        </p:nvSpPr>
        <p:spPr>
          <a:xfrm>
            <a:off x="6483548" y="5416034"/>
            <a:ext cx="532209" cy="22860"/>
          </a:xfrm>
          <a:prstGeom prst="roundRect">
            <a:avLst>
              <a:gd fmla="val 116412" name="adj"/>
            </a:avLst>
          </a:prstGeom>
          <a:solidFill>
            <a:srgbClr val="D9D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a:off x="6107311" y="5227915"/>
            <a:ext cx="399098" cy="399098"/>
          </a:xfrm>
          <a:prstGeom prst="roundRect">
            <a:avLst>
              <a:gd fmla="val 6668" name="adj"/>
            </a:avLst>
          </a:prstGeom>
          <a:solidFill>
            <a:srgbClr val="F3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
          <p:cNvSpPr/>
          <p:nvPr/>
        </p:nvSpPr>
        <p:spPr>
          <a:xfrm>
            <a:off x="6173807" y="5261193"/>
            <a:ext cx="266105" cy="33254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B4150"/>
              </a:buClr>
              <a:buSzPts val="2050"/>
              <a:buFont typeface="MuseoModerno Medium"/>
              <a:buNone/>
            </a:pPr>
            <a:r>
              <a:rPr b="0" i="0" lang="en-US" sz="2050" u="none" cap="none" strike="noStrike">
                <a:solidFill>
                  <a:srgbClr val="2B4150"/>
                </a:solidFill>
                <a:latin typeface="MuseoModerno Medium"/>
                <a:ea typeface="MuseoModerno Medium"/>
                <a:cs typeface="MuseoModerno Medium"/>
                <a:sym typeface="MuseoModerno Medium"/>
              </a:rPr>
              <a:t>3</a:t>
            </a:r>
            <a:endParaRPr b="0" i="0" sz="2050" u="none" cap="none" strike="noStrike"/>
          </a:p>
        </p:txBody>
      </p:sp>
      <p:sp>
        <p:nvSpPr>
          <p:cNvPr id="273" name="Google Shape;273;p7"/>
          <p:cNvSpPr/>
          <p:nvPr/>
        </p:nvSpPr>
        <p:spPr>
          <a:xfrm>
            <a:off x="7193875" y="5288875"/>
            <a:ext cx="2261830" cy="277178"/>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2B4150"/>
              </a:buClr>
              <a:buSzPts val="1700"/>
              <a:buFont typeface="MuseoModerno Medium"/>
              <a:buNone/>
            </a:pPr>
            <a:r>
              <a:rPr b="0" i="0" lang="en-US" sz="1700" u="none" cap="none" strike="noStrike">
                <a:solidFill>
                  <a:srgbClr val="2B4150"/>
                </a:solidFill>
                <a:latin typeface="MuseoModerno Medium"/>
                <a:ea typeface="MuseoModerno Medium"/>
                <a:cs typeface="MuseoModerno Medium"/>
                <a:sym typeface="MuseoModerno Medium"/>
              </a:rPr>
              <a:t>Seguridad Integrada</a:t>
            </a:r>
            <a:endParaRPr b="0" i="0" sz="1700" u="none" cap="none" strike="noStrike"/>
          </a:p>
        </p:txBody>
      </p:sp>
      <p:sp>
        <p:nvSpPr>
          <p:cNvPr id="274" name="Google Shape;274;p7"/>
          <p:cNvSpPr/>
          <p:nvPr/>
        </p:nvSpPr>
        <p:spPr>
          <a:xfrm>
            <a:off x="7193875" y="5672495"/>
            <a:ext cx="6815614" cy="56769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2B4150"/>
              </a:buClr>
              <a:buSzPts val="1350"/>
              <a:buFont typeface="Source Sans 3"/>
              <a:buNone/>
            </a:pPr>
            <a:r>
              <a:rPr b="0" i="0" lang="en-US" sz="1350" u="none" cap="none" strike="noStrike">
                <a:solidFill>
                  <a:srgbClr val="2B4150"/>
                </a:solidFill>
                <a:latin typeface="Source Sans 3"/>
                <a:ea typeface="Source Sans 3"/>
                <a:cs typeface="Source Sans 3"/>
                <a:sym typeface="Source Sans 3"/>
              </a:rPr>
              <a:t>Configuración simplificada de TLS, autenticación SASL y control de acceso mediante políticas declarativas.</a:t>
            </a:r>
            <a:endParaRPr b="0" i="0" sz="1350" u="none" cap="none" strike="noStrike"/>
          </a:p>
        </p:txBody>
      </p:sp>
      <p:sp>
        <p:nvSpPr>
          <p:cNvPr id="275" name="Google Shape;275;p7"/>
          <p:cNvSpPr/>
          <p:nvPr/>
        </p:nvSpPr>
        <p:spPr>
          <a:xfrm>
            <a:off x="6483548" y="6783110"/>
            <a:ext cx="532209" cy="22860"/>
          </a:xfrm>
          <a:prstGeom prst="roundRect">
            <a:avLst>
              <a:gd fmla="val 116412" name="adj"/>
            </a:avLst>
          </a:prstGeom>
          <a:solidFill>
            <a:srgbClr val="D9D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a:off x="6107311" y="6594991"/>
            <a:ext cx="399098" cy="399098"/>
          </a:xfrm>
          <a:prstGeom prst="roundRect">
            <a:avLst>
              <a:gd fmla="val 6668" name="adj"/>
            </a:avLst>
          </a:prstGeom>
          <a:solidFill>
            <a:srgbClr val="F3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a:off x="6173807" y="6628269"/>
            <a:ext cx="266105" cy="33254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B4150"/>
              </a:buClr>
              <a:buSzPts val="2050"/>
              <a:buFont typeface="MuseoModerno Medium"/>
              <a:buNone/>
            </a:pPr>
            <a:r>
              <a:rPr b="0" i="0" lang="en-US" sz="2050" u="none" cap="none" strike="noStrike">
                <a:solidFill>
                  <a:srgbClr val="2B4150"/>
                </a:solidFill>
                <a:latin typeface="MuseoModerno Medium"/>
                <a:ea typeface="MuseoModerno Medium"/>
                <a:cs typeface="MuseoModerno Medium"/>
                <a:sym typeface="MuseoModerno Medium"/>
              </a:rPr>
              <a:t>4</a:t>
            </a:r>
            <a:endParaRPr b="0" i="0" sz="2050" u="none" cap="none" strike="noStrike"/>
          </a:p>
        </p:txBody>
      </p:sp>
      <p:sp>
        <p:nvSpPr>
          <p:cNvPr id="278" name="Google Shape;278;p7"/>
          <p:cNvSpPr/>
          <p:nvPr/>
        </p:nvSpPr>
        <p:spPr>
          <a:xfrm>
            <a:off x="7193875" y="6655951"/>
            <a:ext cx="2217539" cy="277178"/>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2B4150"/>
              </a:buClr>
              <a:buSzPts val="1700"/>
              <a:buFont typeface="MuseoModerno Medium"/>
              <a:buNone/>
            </a:pPr>
            <a:r>
              <a:rPr b="0" i="0" lang="en-US" sz="1700" u="none" cap="none" strike="noStrike">
                <a:solidFill>
                  <a:srgbClr val="2B4150"/>
                </a:solidFill>
                <a:latin typeface="MuseoModerno Medium"/>
                <a:ea typeface="MuseoModerno Medium"/>
                <a:cs typeface="MuseoModerno Medium"/>
                <a:sym typeface="MuseoModerno Medium"/>
              </a:rPr>
              <a:t>Observabilidad</a:t>
            </a:r>
            <a:endParaRPr b="0" i="0" sz="1700" u="none" cap="none" strike="noStrike"/>
          </a:p>
        </p:txBody>
      </p:sp>
      <p:sp>
        <p:nvSpPr>
          <p:cNvPr id="279" name="Google Shape;279;p7"/>
          <p:cNvSpPr/>
          <p:nvPr/>
        </p:nvSpPr>
        <p:spPr>
          <a:xfrm>
            <a:off x="7193875" y="7039570"/>
            <a:ext cx="6815614" cy="283845"/>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2B4150"/>
              </a:buClr>
              <a:buSzPts val="1350"/>
              <a:buFont typeface="Source Sans 3"/>
              <a:buNone/>
            </a:pPr>
            <a:r>
              <a:rPr b="0" i="0" lang="en-US" sz="1350" u="none" cap="none" strike="noStrike">
                <a:solidFill>
                  <a:srgbClr val="2B4150"/>
                </a:solidFill>
                <a:latin typeface="Source Sans 3"/>
                <a:ea typeface="Source Sans 3"/>
                <a:cs typeface="Source Sans 3"/>
                <a:sym typeface="Source Sans 3"/>
              </a:rPr>
              <a:t>Integración nativa con Prometheus para métricas y monitoreo completo del clúster.</a:t>
            </a:r>
            <a:endParaRPr b="0" i="0" sz="1350" u="none" cap="none" strike="noStrike"/>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9"/>
          <p:cNvSpPr/>
          <p:nvPr/>
        </p:nvSpPr>
        <p:spPr>
          <a:xfrm>
            <a:off x="474464" y="372785"/>
            <a:ext cx="5437942" cy="423624"/>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124E73"/>
              </a:buClr>
              <a:buSzPts val="2650"/>
              <a:buFont typeface="MuseoModerno Medium"/>
              <a:buNone/>
            </a:pPr>
            <a:r>
              <a:rPr b="0" i="0" lang="en-US" sz="2650" u="none" cap="none" strike="noStrike">
                <a:solidFill>
                  <a:srgbClr val="124E73"/>
                </a:solidFill>
                <a:latin typeface="MuseoModerno Medium"/>
                <a:ea typeface="MuseoModerno Medium"/>
                <a:cs typeface="MuseoModerno Medium"/>
                <a:sym typeface="MuseoModerno Medium"/>
              </a:rPr>
              <a:t>Conclusiones y Recomendaciones</a:t>
            </a:r>
            <a:endParaRPr b="0" i="0" sz="2650" u="none" cap="none" strike="noStrike"/>
          </a:p>
        </p:txBody>
      </p:sp>
      <p:sp>
        <p:nvSpPr>
          <p:cNvPr id="286" name="Google Shape;286;p9"/>
          <p:cNvSpPr/>
          <p:nvPr/>
        </p:nvSpPr>
        <p:spPr>
          <a:xfrm>
            <a:off x="474464" y="1135261"/>
            <a:ext cx="2033826" cy="2541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24E73"/>
              </a:buClr>
              <a:buSzPts val="1600"/>
              <a:buFont typeface="MuseoModerno Medium"/>
              <a:buNone/>
            </a:pPr>
            <a:r>
              <a:rPr b="0" i="0" lang="en-US" sz="1600" u="none" cap="none" strike="noStrike">
                <a:solidFill>
                  <a:srgbClr val="124E73"/>
                </a:solidFill>
                <a:latin typeface="MuseoModerno Medium"/>
                <a:ea typeface="MuseoModerno Medium"/>
                <a:cs typeface="MuseoModerno Medium"/>
                <a:sym typeface="MuseoModerno Medium"/>
              </a:rPr>
              <a:t>LOCUST</a:t>
            </a:r>
            <a:endParaRPr b="0" i="0" sz="1600" u="none" cap="none" strike="noStrike"/>
          </a:p>
        </p:txBody>
      </p:sp>
      <p:pic>
        <p:nvPicPr>
          <p:cNvPr descr="preencoded.png" id="287" name="Google Shape;287;p9"/>
          <p:cNvPicPr preferRelativeResize="0"/>
          <p:nvPr/>
        </p:nvPicPr>
        <p:blipFill rotWithShape="1">
          <a:blip r:embed="rId3">
            <a:alphaModFix/>
          </a:blip>
          <a:srcRect b="0" l="0" r="0" t="0"/>
          <a:stretch/>
        </p:blipFill>
        <p:spPr>
          <a:xfrm>
            <a:off x="474464" y="1541978"/>
            <a:ext cx="4293275" cy="4293275"/>
          </a:xfrm>
          <a:prstGeom prst="rect">
            <a:avLst/>
          </a:prstGeom>
          <a:noFill/>
          <a:ln>
            <a:noFill/>
          </a:ln>
        </p:spPr>
      </p:pic>
      <p:sp>
        <p:nvSpPr>
          <p:cNvPr id="288" name="Google Shape;288;p9"/>
          <p:cNvSpPr/>
          <p:nvPr/>
        </p:nvSpPr>
        <p:spPr>
          <a:xfrm>
            <a:off x="474464" y="5987772"/>
            <a:ext cx="4293275" cy="216932"/>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2B4150"/>
              </a:buClr>
              <a:buSzPts val="1050"/>
              <a:buFont typeface="Source Sans 3"/>
              <a:buNone/>
            </a:pPr>
            <a:r>
              <a:rPr b="1" i="0" lang="en-US" sz="1050" u="none" cap="none" strike="noStrike">
                <a:solidFill>
                  <a:srgbClr val="2B4150"/>
                </a:solidFill>
                <a:latin typeface="Source Sans 3"/>
                <a:ea typeface="Source Sans 3"/>
                <a:cs typeface="Source Sans 3"/>
                <a:sym typeface="Source Sans 3"/>
              </a:rPr>
              <a:t>Cuándo usar:</a:t>
            </a:r>
            <a:endParaRPr b="0" i="0" sz="1050" u="none" cap="none" strike="noStrike"/>
          </a:p>
        </p:txBody>
      </p:sp>
      <p:sp>
        <p:nvSpPr>
          <p:cNvPr id="289" name="Google Shape;289;p9"/>
          <p:cNvSpPr/>
          <p:nvPr/>
        </p:nvSpPr>
        <p:spPr>
          <a:xfrm>
            <a:off x="474464" y="6326624"/>
            <a:ext cx="4293275" cy="216932"/>
          </a:xfrm>
          <a:prstGeom prst="rect">
            <a:avLst/>
          </a:prstGeom>
          <a:noFill/>
          <a:ln>
            <a:noFill/>
          </a:ln>
        </p:spPr>
        <p:txBody>
          <a:bodyPr anchorCtr="0" anchor="t" bIns="0" lIns="0" spcFirstLastPara="1" rIns="0" wrap="square" tIns="0">
            <a:noAutofit/>
          </a:bodyPr>
          <a:lstStyle/>
          <a:p>
            <a:pPr indent="-342900" lvl="0" marL="342900" marR="0" rtl="0" algn="l">
              <a:lnSpc>
                <a:spcPct val="161904"/>
              </a:lnSpc>
              <a:spcBef>
                <a:spcPts val="0"/>
              </a:spcBef>
              <a:spcAft>
                <a:spcPts val="0"/>
              </a:spcAft>
              <a:buClr>
                <a:srgbClr val="2B4150"/>
              </a:buClr>
              <a:buSzPts val="1050"/>
              <a:buFont typeface="Source Sans 3"/>
              <a:buChar char="•"/>
            </a:pPr>
            <a:r>
              <a:rPr b="0" i="0" lang="en-US" sz="1050" u="none" cap="none" strike="noStrike">
                <a:solidFill>
                  <a:srgbClr val="2B4150"/>
                </a:solidFill>
                <a:latin typeface="Source Sans 3"/>
                <a:ea typeface="Source Sans 3"/>
                <a:cs typeface="Source Sans 3"/>
                <a:sym typeface="Source Sans 3"/>
              </a:rPr>
              <a:t>Testing de carga de APIs</a:t>
            </a:r>
            <a:endParaRPr b="0" i="0" sz="1050" u="none" cap="none" strike="noStrike"/>
          </a:p>
        </p:txBody>
      </p:sp>
      <p:sp>
        <p:nvSpPr>
          <p:cNvPr id="290" name="Google Shape;290;p9"/>
          <p:cNvSpPr/>
          <p:nvPr/>
        </p:nvSpPr>
        <p:spPr>
          <a:xfrm>
            <a:off x="474464" y="6590943"/>
            <a:ext cx="4293275" cy="216932"/>
          </a:xfrm>
          <a:prstGeom prst="rect">
            <a:avLst/>
          </a:prstGeom>
          <a:noFill/>
          <a:ln>
            <a:noFill/>
          </a:ln>
        </p:spPr>
        <p:txBody>
          <a:bodyPr anchorCtr="0" anchor="t" bIns="0" lIns="0" spcFirstLastPara="1" rIns="0" wrap="square" tIns="0">
            <a:noAutofit/>
          </a:bodyPr>
          <a:lstStyle/>
          <a:p>
            <a:pPr indent="-342900" lvl="0" marL="342900" marR="0" rtl="0" algn="l">
              <a:lnSpc>
                <a:spcPct val="161904"/>
              </a:lnSpc>
              <a:spcBef>
                <a:spcPts val="0"/>
              </a:spcBef>
              <a:spcAft>
                <a:spcPts val="0"/>
              </a:spcAft>
              <a:buClr>
                <a:srgbClr val="2B4150"/>
              </a:buClr>
              <a:buSzPts val="1050"/>
              <a:buFont typeface="Source Sans 3"/>
              <a:buChar char="•"/>
            </a:pPr>
            <a:r>
              <a:rPr b="0" i="0" lang="en-US" sz="1050" u="none" cap="none" strike="noStrike">
                <a:solidFill>
                  <a:srgbClr val="2B4150"/>
                </a:solidFill>
                <a:latin typeface="Source Sans 3"/>
                <a:ea typeface="Source Sans 3"/>
                <a:cs typeface="Source Sans 3"/>
                <a:sym typeface="Source Sans 3"/>
              </a:rPr>
              <a:t>Validación de performance</a:t>
            </a:r>
            <a:endParaRPr b="0" i="0" sz="1050" u="none" cap="none" strike="noStrike"/>
          </a:p>
        </p:txBody>
      </p:sp>
      <p:sp>
        <p:nvSpPr>
          <p:cNvPr id="291" name="Google Shape;291;p9"/>
          <p:cNvSpPr/>
          <p:nvPr/>
        </p:nvSpPr>
        <p:spPr>
          <a:xfrm>
            <a:off x="474464" y="6855262"/>
            <a:ext cx="4293275" cy="216932"/>
          </a:xfrm>
          <a:prstGeom prst="rect">
            <a:avLst/>
          </a:prstGeom>
          <a:noFill/>
          <a:ln>
            <a:noFill/>
          </a:ln>
        </p:spPr>
        <p:txBody>
          <a:bodyPr anchorCtr="0" anchor="t" bIns="0" lIns="0" spcFirstLastPara="1" rIns="0" wrap="square" tIns="0">
            <a:noAutofit/>
          </a:bodyPr>
          <a:lstStyle/>
          <a:p>
            <a:pPr indent="-342900" lvl="0" marL="342900" marR="0" rtl="0" algn="l">
              <a:lnSpc>
                <a:spcPct val="161904"/>
              </a:lnSpc>
              <a:spcBef>
                <a:spcPts val="0"/>
              </a:spcBef>
              <a:spcAft>
                <a:spcPts val="0"/>
              </a:spcAft>
              <a:buClr>
                <a:srgbClr val="2B4150"/>
              </a:buClr>
              <a:buSzPts val="1050"/>
              <a:buFont typeface="Source Sans 3"/>
              <a:buChar char="•"/>
            </a:pPr>
            <a:r>
              <a:rPr b="0" i="0" lang="en-US" sz="1050" u="none" cap="none" strike="noStrike">
                <a:solidFill>
                  <a:srgbClr val="2B4150"/>
                </a:solidFill>
                <a:latin typeface="Source Sans 3"/>
                <a:ea typeface="Source Sans 3"/>
                <a:cs typeface="Source Sans 3"/>
                <a:sym typeface="Source Sans 3"/>
              </a:rPr>
              <a:t>Simulación de tráfico real</a:t>
            </a:r>
            <a:endParaRPr b="0" i="0" sz="1050" u="none" cap="none" strike="noStrike"/>
          </a:p>
        </p:txBody>
      </p:sp>
      <p:sp>
        <p:nvSpPr>
          <p:cNvPr id="292" name="Google Shape;292;p9"/>
          <p:cNvSpPr/>
          <p:nvPr/>
        </p:nvSpPr>
        <p:spPr>
          <a:xfrm>
            <a:off x="5106114" y="1135261"/>
            <a:ext cx="2033826" cy="2541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24E73"/>
              </a:buClr>
              <a:buSzPts val="1600"/>
              <a:buFont typeface="MuseoModerno Medium"/>
              <a:buNone/>
            </a:pPr>
            <a:r>
              <a:rPr b="0" i="0" lang="en-US" sz="1600" u="none" cap="none" strike="noStrike">
                <a:solidFill>
                  <a:srgbClr val="124E73"/>
                </a:solidFill>
                <a:latin typeface="MuseoModerno Medium"/>
                <a:ea typeface="MuseoModerno Medium"/>
                <a:cs typeface="MuseoModerno Medium"/>
                <a:sym typeface="MuseoModerno Medium"/>
              </a:rPr>
              <a:t>RabbitMQ</a:t>
            </a:r>
            <a:endParaRPr b="0" i="0" sz="1600" u="none" cap="none" strike="noStrike"/>
          </a:p>
        </p:txBody>
      </p:sp>
      <p:pic>
        <p:nvPicPr>
          <p:cNvPr descr="preencoded.png" id="293" name="Google Shape;293;p9"/>
          <p:cNvPicPr preferRelativeResize="0"/>
          <p:nvPr/>
        </p:nvPicPr>
        <p:blipFill rotWithShape="1">
          <a:blip r:embed="rId4">
            <a:alphaModFix/>
          </a:blip>
          <a:srcRect b="0" l="0" r="0" t="0"/>
          <a:stretch/>
        </p:blipFill>
        <p:spPr>
          <a:xfrm>
            <a:off x="5106114" y="1541978"/>
            <a:ext cx="4293275" cy="4293275"/>
          </a:xfrm>
          <a:prstGeom prst="rect">
            <a:avLst/>
          </a:prstGeom>
          <a:noFill/>
          <a:ln>
            <a:noFill/>
          </a:ln>
        </p:spPr>
      </p:pic>
      <p:sp>
        <p:nvSpPr>
          <p:cNvPr id="294" name="Google Shape;294;p9"/>
          <p:cNvSpPr/>
          <p:nvPr/>
        </p:nvSpPr>
        <p:spPr>
          <a:xfrm>
            <a:off x="5106114" y="5987772"/>
            <a:ext cx="4293275" cy="216932"/>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2B4150"/>
              </a:buClr>
              <a:buSzPts val="1050"/>
              <a:buFont typeface="Source Sans 3"/>
              <a:buNone/>
            </a:pPr>
            <a:r>
              <a:rPr b="1" i="0" lang="en-US" sz="1050" u="none" cap="none" strike="noStrike">
                <a:solidFill>
                  <a:srgbClr val="2B4150"/>
                </a:solidFill>
                <a:latin typeface="Source Sans 3"/>
                <a:ea typeface="Source Sans 3"/>
                <a:cs typeface="Source Sans 3"/>
                <a:sym typeface="Source Sans 3"/>
              </a:rPr>
              <a:t>Cuándo usar:</a:t>
            </a:r>
            <a:endParaRPr b="0" i="0" sz="1050" u="none" cap="none" strike="noStrike"/>
          </a:p>
        </p:txBody>
      </p:sp>
      <p:sp>
        <p:nvSpPr>
          <p:cNvPr id="295" name="Google Shape;295;p9"/>
          <p:cNvSpPr/>
          <p:nvPr/>
        </p:nvSpPr>
        <p:spPr>
          <a:xfrm>
            <a:off x="5106114" y="6326624"/>
            <a:ext cx="4293275" cy="216932"/>
          </a:xfrm>
          <a:prstGeom prst="rect">
            <a:avLst/>
          </a:prstGeom>
          <a:noFill/>
          <a:ln>
            <a:noFill/>
          </a:ln>
        </p:spPr>
        <p:txBody>
          <a:bodyPr anchorCtr="0" anchor="t" bIns="0" lIns="0" spcFirstLastPara="1" rIns="0" wrap="square" tIns="0">
            <a:noAutofit/>
          </a:bodyPr>
          <a:lstStyle/>
          <a:p>
            <a:pPr indent="-342900" lvl="0" marL="342900" marR="0" rtl="0" algn="l">
              <a:lnSpc>
                <a:spcPct val="161904"/>
              </a:lnSpc>
              <a:spcBef>
                <a:spcPts val="0"/>
              </a:spcBef>
              <a:spcAft>
                <a:spcPts val="0"/>
              </a:spcAft>
              <a:buClr>
                <a:srgbClr val="2B4150"/>
              </a:buClr>
              <a:buSzPts val="1050"/>
              <a:buFont typeface="Source Sans 3"/>
              <a:buChar char="•"/>
            </a:pPr>
            <a:r>
              <a:rPr b="0" i="0" lang="en-US" sz="1050" u="none" cap="none" strike="noStrike">
                <a:solidFill>
                  <a:srgbClr val="2B4150"/>
                </a:solidFill>
                <a:latin typeface="Source Sans 3"/>
                <a:ea typeface="Source Sans 3"/>
                <a:cs typeface="Source Sans 3"/>
                <a:sym typeface="Source Sans 3"/>
              </a:rPr>
              <a:t>Mensajería transaccional</a:t>
            </a:r>
            <a:endParaRPr b="0" i="0" sz="1050" u="none" cap="none" strike="noStrike"/>
          </a:p>
        </p:txBody>
      </p:sp>
      <p:sp>
        <p:nvSpPr>
          <p:cNvPr id="296" name="Google Shape;296;p9"/>
          <p:cNvSpPr/>
          <p:nvPr/>
        </p:nvSpPr>
        <p:spPr>
          <a:xfrm>
            <a:off x="5106114" y="6590943"/>
            <a:ext cx="4293275" cy="216932"/>
          </a:xfrm>
          <a:prstGeom prst="rect">
            <a:avLst/>
          </a:prstGeom>
          <a:noFill/>
          <a:ln>
            <a:noFill/>
          </a:ln>
        </p:spPr>
        <p:txBody>
          <a:bodyPr anchorCtr="0" anchor="t" bIns="0" lIns="0" spcFirstLastPara="1" rIns="0" wrap="square" tIns="0">
            <a:noAutofit/>
          </a:bodyPr>
          <a:lstStyle/>
          <a:p>
            <a:pPr indent="-342900" lvl="0" marL="342900" marR="0" rtl="0" algn="l">
              <a:lnSpc>
                <a:spcPct val="161904"/>
              </a:lnSpc>
              <a:spcBef>
                <a:spcPts val="0"/>
              </a:spcBef>
              <a:spcAft>
                <a:spcPts val="0"/>
              </a:spcAft>
              <a:buClr>
                <a:srgbClr val="2B4150"/>
              </a:buClr>
              <a:buSzPts val="1050"/>
              <a:buFont typeface="Source Sans 3"/>
              <a:buChar char="•"/>
            </a:pPr>
            <a:r>
              <a:rPr b="0" i="0" lang="en-US" sz="1050" u="none" cap="none" strike="noStrike">
                <a:solidFill>
                  <a:srgbClr val="2B4150"/>
                </a:solidFill>
                <a:latin typeface="Source Sans 3"/>
                <a:ea typeface="Source Sans 3"/>
                <a:cs typeface="Source Sans 3"/>
                <a:sym typeface="Source Sans 3"/>
              </a:rPr>
              <a:t>Enrutamiento complejo</a:t>
            </a:r>
            <a:endParaRPr b="0" i="0" sz="1050" u="none" cap="none" strike="noStrike"/>
          </a:p>
        </p:txBody>
      </p:sp>
      <p:sp>
        <p:nvSpPr>
          <p:cNvPr id="297" name="Google Shape;297;p9"/>
          <p:cNvSpPr/>
          <p:nvPr/>
        </p:nvSpPr>
        <p:spPr>
          <a:xfrm>
            <a:off x="5106114" y="6855262"/>
            <a:ext cx="4293275" cy="216932"/>
          </a:xfrm>
          <a:prstGeom prst="rect">
            <a:avLst/>
          </a:prstGeom>
          <a:noFill/>
          <a:ln>
            <a:noFill/>
          </a:ln>
        </p:spPr>
        <p:txBody>
          <a:bodyPr anchorCtr="0" anchor="t" bIns="0" lIns="0" spcFirstLastPara="1" rIns="0" wrap="square" tIns="0">
            <a:noAutofit/>
          </a:bodyPr>
          <a:lstStyle/>
          <a:p>
            <a:pPr indent="-342900" lvl="0" marL="342900" marR="0" rtl="0" algn="l">
              <a:lnSpc>
                <a:spcPct val="161904"/>
              </a:lnSpc>
              <a:spcBef>
                <a:spcPts val="0"/>
              </a:spcBef>
              <a:spcAft>
                <a:spcPts val="0"/>
              </a:spcAft>
              <a:buClr>
                <a:srgbClr val="2B4150"/>
              </a:buClr>
              <a:buSzPts val="1050"/>
              <a:buFont typeface="Source Sans 3"/>
              <a:buChar char="•"/>
            </a:pPr>
            <a:r>
              <a:rPr b="0" i="0" lang="en-US" sz="1050" u="none" cap="none" strike="noStrike">
                <a:solidFill>
                  <a:srgbClr val="2B4150"/>
                </a:solidFill>
                <a:latin typeface="Source Sans 3"/>
                <a:ea typeface="Source Sans 3"/>
                <a:cs typeface="Source Sans 3"/>
                <a:sym typeface="Source Sans 3"/>
              </a:rPr>
              <a:t>Garantías de entrega</a:t>
            </a:r>
            <a:endParaRPr b="0" i="0" sz="1050" u="none" cap="none" strike="noStrike"/>
          </a:p>
        </p:txBody>
      </p:sp>
      <p:sp>
        <p:nvSpPr>
          <p:cNvPr id="298" name="Google Shape;298;p9"/>
          <p:cNvSpPr/>
          <p:nvPr/>
        </p:nvSpPr>
        <p:spPr>
          <a:xfrm>
            <a:off x="9737765" y="1135261"/>
            <a:ext cx="2033826" cy="2541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24E73"/>
              </a:buClr>
              <a:buSzPts val="1600"/>
              <a:buFont typeface="MuseoModerno Medium"/>
              <a:buNone/>
            </a:pPr>
            <a:r>
              <a:rPr b="0" i="0" lang="en-US" sz="1600" u="none" cap="none" strike="noStrike">
                <a:solidFill>
                  <a:srgbClr val="124E73"/>
                </a:solidFill>
                <a:latin typeface="MuseoModerno Medium"/>
                <a:ea typeface="MuseoModerno Medium"/>
                <a:cs typeface="MuseoModerno Medium"/>
                <a:sym typeface="MuseoModerno Medium"/>
              </a:rPr>
              <a:t>Strimzi Kafka</a:t>
            </a:r>
            <a:endParaRPr b="0" i="0" sz="1600" u="none" cap="none" strike="noStrike"/>
          </a:p>
        </p:txBody>
      </p:sp>
      <p:pic>
        <p:nvPicPr>
          <p:cNvPr descr="preencoded.png" id="299" name="Google Shape;299;p9"/>
          <p:cNvPicPr preferRelativeResize="0"/>
          <p:nvPr/>
        </p:nvPicPr>
        <p:blipFill rotWithShape="1">
          <a:blip r:embed="rId5">
            <a:alphaModFix/>
          </a:blip>
          <a:srcRect b="0" l="0" r="0" t="0"/>
          <a:stretch/>
        </p:blipFill>
        <p:spPr>
          <a:xfrm>
            <a:off x="9737765" y="1541978"/>
            <a:ext cx="4433292" cy="4433292"/>
          </a:xfrm>
          <a:prstGeom prst="rect">
            <a:avLst/>
          </a:prstGeom>
          <a:noFill/>
          <a:ln>
            <a:noFill/>
          </a:ln>
        </p:spPr>
      </p:pic>
      <p:sp>
        <p:nvSpPr>
          <p:cNvPr id="300" name="Google Shape;300;p9"/>
          <p:cNvSpPr/>
          <p:nvPr/>
        </p:nvSpPr>
        <p:spPr>
          <a:xfrm>
            <a:off x="9737765" y="6127790"/>
            <a:ext cx="4433292" cy="216932"/>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2B4150"/>
              </a:buClr>
              <a:buSzPts val="1050"/>
              <a:buFont typeface="Source Sans 3"/>
              <a:buNone/>
            </a:pPr>
            <a:r>
              <a:rPr b="1" i="0" lang="en-US" sz="1050" u="none" cap="none" strike="noStrike">
                <a:solidFill>
                  <a:srgbClr val="2B4150"/>
                </a:solidFill>
                <a:latin typeface="Source Sans 3"/>
                <a:ea typeface="Source Sans 3"/>
                <a:cs typeface="Source Sans 3"/>
                <a:sym typeface="Source Sans 3"/>
              </a:rPr>
              <a:t>Cuándo usar:</a:t>
            </a:r>
            <a:endParaRPr b="0" i="0" sz="1050" u="none" cap="none" strike="noStrike"/>
          </a:p>
        </p:txBody>
      </p:sp>
      <p:sp>
        <p:nvSpPr>
          <p:cNvPr id="301" name="Google Shape;301;p9"/>
          <p:cNvSpPr/>
          <p:nvPr/>
        </p:nvSpPr>
        <p:spPr>
          <a:xfrm>
            <a:off x="9737765" y="6466642"/>
            <a:ext cx="4433292" cy="216932"/>
          </a:xfrm>
          <a:prstGeom prst="rect">
            <a:avLst/>
          </a:prstGeom>
          <a:noFill/>
          <a:ln>
            <a:noFill/>
          </a:ln>
        </p:spPr>
        <p:txBody>
          <a:bodyPr anchorCtr="0" anchor="t" bIns="0" lIns="0" spcFirstLastPara="1" rIns="0" wrap="square" tIns="0">
            <a:noAutofit/>
          </a:bodyPr>
          <a:lstStyle/>
          <a:p>
            <a:pPr indent="-342900" lvl="0" marL="342900" marR="0" rtl="0" algn="l">
              <a:lnSpc>
                <a:spcPct val="161904"/>
              </a:lnSpc>
              <a:spcBef>
                <a:spcPts val="0"/>
              </a:spcBef>
              <a:spcAft>
                <a:spcPts val="0"/>
              </a:spcAft>
              <a:buClr>
                <a:srgbClr val="2B4150"/>
              </a:buClr>
              <a:buSzPts val="1050"/>
              <a:buFont typeface="Source Sans 3"/>
              <a:buChar char="•"/>
            </a:pPr>
            <a:r>
              <a:rPr b="0" i="0" lang="en-US" sz="1050" u="none" cap="none" strike="noStrike">
                <a:solidFill>
                  <a:srgbClr val="2B4150"/>
                </a:solidFill>
                <a:latin typeface="Source Sans 3"/>
                <a:ea typeface="Source Sans 3"/>
                <a:cs typeface="Source Sans 3"/>
                <a:sym typeface="Source Sans 3"/>
              </a:rPr>
              <a:t>Event streaming masivo</a:t>
            </a:r>
            <a:endParaRPr b="0" i="0" sz="1050" u="none" cap="none" strike="noStrike"/>
          </a:p>
        </p:txBody>
      </p:sp>
      <p:sp>
        <p:nvSpPr>
          <p:cNvPr id="302" name="Google Shape;302;p9"/>
          <p:cNvSpPr/>
          <p:nvPr/>
        </p:nvSpPr>
        <p:spPr>
          <a:xfrm>
            <a:off x="9737765" y="6730960"/>
            <a:ext cx="4433292" cy="216932"/>
          </a:xfrm>
          <a:prstGeom prst="rect">
            <a:avLst/>
          </a:prstGeom>
          <a:noFill/>
          <a:ln>
            <a:noFill/>
          </a:ln>
        </p:spPr>
        <p:txBody>
          <a:bodyPr anchorCtr="0" anchor="t" bIns="0" lIns="0" spcFirstLastPara="1" rIns="0" wrap="square" tIns="0">
            <a:noAutofit/>
          </a:bodyPr>
          <a:lstStyle/>
          <a:p>
            <a:pPr indent="-342900" lvl="0" marL="342900" marR="0" rtl="0" algn="l">
              <a:lnSpc>
                <a:spcPct val="161904"/>
              </a:lnSpc>
              <a:spcBef>
                <a:spcPts val="0"/>
              </a:spcBef>
              <a:spcAft>
                <a:spcPts val="0"/>
              </a:spcAft>
              <a:buClr>
                <a:srgbClr val="2B4150"/>
              </a:buClr>
              <a:buSzPts val="1050"/>
              <a:buFont typeface="Source Sans 3"/>
              <a:buChar char="•"/>
            </a:pPr>
            <a:r>
              <a:rPr b="0" i="0" lang="en-US" sz="1050" u="none" cap="none" strike="noStrike">
                <a:solidFill>
                  <a:srgbClr val="2B4150"/>
                </a:solidFill>
                <a:latin typeface="Source Sans 3"/>
                <a:ea typeface="Source Sans 3"/>
                <a:cs typeface="Source Sans 3"/>
                <a:sym typeface="Source Sans 3"/>
              </a:rPr>
              <a:t>Analytics en tiempo real</a:t>
            </a:r>
            <a:endParaRPr b="0" i="0" sz="1050" u="none" cap="none" strike="noStrike"/>
          </a:p>
        </p:txBody>
      </p:sp>
      <p:sp>
        <p:nvSpPr>
          <p:cNvPr id="303" name="Google Shape;303;p9"/>
          <p:cNvSpPr/>
          <p:nvPr/>
        </p:nvSpPr>
        <p:spPr>
          <a:xfrm>
            <a:off x="9737765" y="6995279"/>
            <a:ext cx="4433292" cy="216932"/>
          </a:xfrm>
          <a:prstGeom prst="rect">
            <a:avLst/>
          </a:prstGeom>
          <a:noFill/>
          <a:ln>
            <a:noFill/>
          </a:ln>
        </p:spPr>
        <p:txBody>
          <a:bodyPr anchorCtr="0" anchor="t" bIns="0" lIns="0" spcFirstLastPara="1" rIns="0" wrap="square" tIns="0">
            <a:noAutofit/>
          </a:bodyPr>
          <a:lstStyle/>
          <a:p>
            <a:pPr indent="-342900" lvl="0" marL="342900" marR="0" rtl="0" algn="l">
              <a:lnSpc>
                <a:spcPct val="161904"/>
              </a:lnSpc>
              <a:spcBef>
                <a:spcPts val="0"/>
              </a:spcBef>
              <a:spcAft>
                <a:spcPts val="0"/>
              </a:spcAft>
              <a:buClr>
                <a:srgbClr val="2B4150"/>
              </a:buClr>
              <a:buSzPts val="1050"/>
              <a:buFont typeface="Source Sans 3"/>
              <a:buChar char="•"/>
            </a:pPr>
            <a:r>
              <a:rPr b="0" i="0" lang="en-US" sz="1050" u="none" cap="none" strike="noStrike">
                <a:solidFill>
                  <a:srgbClr val="2B4150"/>
                </a:solidFill>
                <a:latin typeface="Source Sans 3"/>
                <a:ea typeface="Source Sans 3"/>
                <a:cs typeface="Source Sans 3"/>
                <a:sym typeface="Source Sans 3"/>
              </a:rPr>
              <a:t>Logs centralizados</a:t>
            </a:r>
            <a:endParaRPr b="0" i="0" sz="1050" u="none" cap="none" strike="noStrike"/>
          </a:p>
        </p:txBody>
      </p:sp>
      <p:sp>
        <p:nvSpPr>
          <p:cNvPr id="304" name="Google Shape;304;p9"/>
          <p:cNvSpPr/>
          <p:nvPr/>
        </p:nvSpPr>
        <p:spPr>
          <a:xfrm>
            <a:off x="474464" y="7479828"/>
            <a:ext cx="13681472" cy="24527"/>
          </a:xfrm>
          <a:prstGeom prst="rect">
            <a:avLst/>
          </a:prstGeom>
          <a:solidFill>
            <a:srgbClr val="2B4150">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38dba0ec32c_0_87"/>
          <p:cNvSpPr txBox="1"/>
          <p:nvPr>
            <p:ph type="ctrTitle"/>
          </p:nvPr>
        </p:nvSpPr>
        <p:spPr>
          <a:xfrm>
            <a:off x="657880" y="1030880"/>
            <a:ext cx="13251900" cy="33744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6400"/>
              <a:buNone/>
            </a:pPr>
            <a:r>
              <a:t/>
            </a:r>
            <a:endParaRPr/>
          </a:p>
        </p:txBody>
      </p:sp>
      <p:sp>
        <p:nvSpPr>
          <p:cNvPr id="114" name="Google Shape;114;g38dba0ec32c_0_87"/>
          <p:cNvSpPr txBox="1"/>
          <p:nvPr>
            <p:ph idx="1" type="subTitle"/>
          </p:nvPr>
        </p:nvSpPr>
        <p:spPr>
          <a:xfrm>
            <a:off x="657880" y="5437200"/>
            <a:ext cx="13251900" cy="20169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2100"/>
              <a:buNone/>
            </a:pPr>
            <a:r>
              <a:t/>
            </a:r>
            <a:endParaRPr/>
          </a:p>
        </p:txBody>
      </p:sp>
      <p:pic>
        <p:nvPicPr>
          <p:cNvPr id="115" name="Google Shape;115;g38dba0ec32c_0_87"/>
          <p:cNvPicPr preferRelativeResize="0"/>
          <p:nvPr/>
        </p:nvPicPr>
        <p:blipFill rotWithShape="1">
          <a:blip r:embed="rId3">
            <a:alphaModFix/>
          </a:blip>
          <a:srcRect b="0" l="0" r="0" t="0"/>
          <a:stretch/>
        </p:blipFill>
        <p:spPr>
          <a:xfrm>
            <a:off x="19000" y="0"/>
            <a:ext cx="14592399" cy="8229600"/>
          </a:xfrm>
          <a:prstGeom prst="rect">
            <a:avLst/>
          </a:prstGeom>
          <a:noFill/>
          <a:ln>
            <a:noFill/>
          </a:ln>
        </p:spPr>
      </p:pic>
      <p:sp>
        <p:nvSpPr>
          <p:cNvPr id="116" name="Google Shape;116;g38dba0ec32c_0_87"/>
          <p:cNvSpPr txBox="1"/>
          <p:nvPr/>
        </p:nvSpPr>
        <p:spPr>
          <a:xfrm>
            <a:off x="6836680" y="1585440"/>
            <a:ext cx="7641000" cy="34200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2900"/>
              <a:buFont typeface="Arial"/>
              <a:buNone/>
            </a:pPr>
            <a:r>
              <a:rPr lang="en-US" sz="2900">
                <a:solidFill>
                  <a:srgbClr val="1B212C"/>
                </a:solidFill>
                <a:latin typeface="Impact"/>
                <a:ea typeface="Impact"/>
                <a:cs typeface="Impact"/>
                <a:sym typeface="Impact"/>
              </a:rPr>
              <a:t>Universidad de San Carlos de Guatemala</a:t>
            </a:r>
            <a:endParaRPr sz="2900">
              <a:solidFill>
                <a:srgbClr val="1B212C"/>
              </a:solidFill>
              <a:latin typeface="Impact"/>
              <a:ea typeface="Impact"/>
              <a:cs typeface="Impact"/>
              <a:sym typeface="Impact"/>
            </a:endParaRPr>
          </a:p>
          <a:p>
            <a:pPr indent="0" lvl="0" marL="0" marR="0" rtl="0" algn="l">
              <a:lnSpc>
                <a:spcPct val="100000"/>
              </a:lnSpc>
              <a:spcBef>
                <a:spcPts val="0"/>
              </a:spcBef>
              <a:spcAft>
                <a:spcPts val="0"/>
              </a:spcAft>
              <a:buClr>
                <a:srgbClr val="000000"/>
              </a:buClr>
              <a:buSzPts val="2900"/>
              <a:buFont typeface="Arial"/>
              <a:buNone/>
            </a:pPr>
            <a:r>
              <a:rPr lang="en-US" sz="2900">
                <a:solidFill>
                  <a:srgbClr val="1B212C"/>
                </a:solidFill>
                <a:latin typeface="Impact"/>
                <a:ea typeface="Impact"/>
                <a:cs typeface="Impact"/>
                <a:sym typeface="Impact"/>
              </a:rPr>
              <a:t>Facultad de Ingeniería</a:t>
            </a:r>
            <a:endParaRPr sz="2900">
              <a:solidFill>
                <a:srgbClr val="1B212C"/>
              </a:solidFill>
              <a:latin typeface="Impact"/>
              <a:ea typeface="Impact"/>
              <a:cs typeface="Impact"/>
              <a:sym typeface="Impact"/>
            </a:endParaRPr>
          </a:p>
          <a:p>
            <a:pPr indent="0" lvl="0" marL="0" marR="0" rtl="0" algn="l">
              <a:lnSpc>
                <a:spcPct val="100000"/>
              </a:lnSpc>
              <a:spcBef>
                <a:spcPts val="0"/>
              </a:spcBef>
              <a:spcAft>
                <a:spcPts val="0"/>
              </a:spcAft>
              <a:buClr>
                <a:srgbClr val="000000"/>
              </a:buClr>
              <a:buSzPts val="2900"/>
              <a:buFont typeface="Arial"/>
              <a:buNone/>
            </a:pPr>
            <a:r>
              <a:rPr lang="en-US" sz="2900">
                <a:solidFill>
                  <a:srgbClr val="1B212C"/>
                </a:solidFill>
                <a:latin typeface="Impact"/>
                <a:ea typeface="Impact"/>
                <a:cs typeface="Impact"/>
                <a:sym typeface="Impact"/>
              </a:rPr>
              <a:t>Ingeniería en Ciencias y Sistemas</a:t>
            </a:r>
            <a:endParaRPr sz="2900">
              <a:solidFill>
                <a:srgbClr val="1B212C"/>
              </a:solidFill>
              <a:latin typeface="Impact"/>
              <a:ea typeface="Impact"/>
              <a:cs typeface="Impact"/>
              <a:sym typeface="Impact"/>
            </a:endParaRPr>
          </a:p>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rgbClr val="1B212C"/>
                </a:solidFill>
                <a:latin typeface="Impact"/>
                <a:ea typeface="Impact"/>
                <a:cs typeface="Impact"/>
                <a:sym typeface="Impact"/>
              </a:rPr>
              <a:t>LABORATORIO SISTEMAS OPERATIVOS 1 </a:t>
            </a:r>
            <a:endParaRPr b="0" i="0" sz="2900" u="none" cap="none" strike="noStrike">
              <a:solidFill>
                <a:srgbClr val="1B212C"/>
              </a:solidFill>
              <a:latin typeface="Impact"/>
              <a:ea typeface="Impact"/>
              <a:cs typeface="Impact"/>
              <a:sym typeface="Impact"/>
            </a:endParaRPr>
          </a:p>
          <a:p>
            <a:pPr indent="0" lvl="0" marL="0" rtl="0" algn="l">
              <a:spcBef>
                <a:spcPts val="0"/>
              </a:spcBef>
              <a:spcAft>
                <a:spcPts val="0"/>
              </a:spcAft>
              <a:buNone/>
            </a:pPr>
            <a:r>
              <a:rPr lang="en-US" sz="2900">
                <a:solidFill>
                  <a:srgbClr val="1B212C"/>
                </a:solidFill>
                <a:latin typeface="Impact"/>
                <a:ea typeface="Impact"/>
                <a:cs typeface="Impact"/>
                <a:sym typeface="Impact"/>
              </a:rPr>
              <a:t>Unidad 2: Arquitectura de Microservicios, Cloud y Orquestación</a:t>
            </a:r>
            <a:endParaRPr sz="2900">
              <a:solidFill>
                <a:srgbClr val="1B212C"/>
              </a:solidFill>
              <a:latin typeface="Impact"/>
              <a:ea typeface="Impact"/>
              <a:cs typeface="Impact"/>
              <a:sym typeface="Impact"/>
            </a:endParaRPr>
          </a:p>
          <a:p>
            <a:pPr indent="0" lvl="0" marL="0" rtl="0" algn="l">
              <a:spcBef>
                <a:spcPts val="0"/>
              </a:spcBef>
              <a:spcAft>
                <a:spcPts val="0"/>
              </a:spcAft>
              <a:buNone/>
            </a:pPr>
            <a:r>
              <a:rPr lang="en-US" sz="2900">
                <a:solidFill>
                  <a:srgbClr val="1B212C"/>
                </a:solidFill>
                <a:latin typeface="Impact"/>
                <a:ea typeface="Impact"/>
                <a:cs typeface="Impact"/>
                <a:sym typeface="Impact"/>
              </a:rPr>
              <a:t>SEMANA 12</a:t>
            </a:r>
            <a:endParaRPr sz="2900">
              <a:solidFill>
                <a:srgbClr val="1B212C"/>
              </a:solidFill>
              <a:latin typeface="Impact"/>
              <a:ea typeface="Impact"/>
              <a:cs typeface="Impact"/>
              <a:sym typeface="Impac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38dba0ec32c_1_11"/>
          <p:cNvSpPr txBox="1"/>
          <p:nvPr>
            <p:ph type="ctrTitle"/>
          </p:nvPr>
        </p:nvSpPr>
        <p:spPr>
          <a:xfrm>
            <a:off x="657880" y="1030880"/>
            <a:ext cx="13251900" cy="3374400"/>
          </a:xfrm>
          <a:prstGeom prst="rect">
            <a:avLst/>
          </a:prstGeom>
        </p:spPr>
        <p:txBody>
          <a:bodyPr anchorCtr="0" anchor="b" bIns="146275" lIns="146275" spcFirstLastPara="1" rIns="146275" wrap="square" tIns="146275">
            <a:normAutofit/>
          </a:bodyPr>
          <a:lstStyle/>
          <a:p>
            <a:pPr indent="0" lvl="0" marL="0" rtl="0" algn="l">
              <a:spcBef>
                <a:spcPts val="0"/>
              </a:spcBef>
              <a:spcAft>
                <a:spcPts val="0"/>
              </a:spcAft>
              <a:buNone/>
            </a:pPr>
            <a:r>
              <a:rPr lang="en-US"/>
              <a:t>Examen final del curso</a:t>
            </a:r>
            <a:endParaRPr/>
          </a:p>
          <a:p>
            <a:pPr indent="0" lvl="0" marL="0" rtl="0" algn="l">
              <a:spcBef>
                <a:spcPts val="0"/>
              </a:spcBef>
              <a:spcAft>
                <a:spcPts val="0"/>
              </a:spcAft>
              <a:buNone/>
            </a:pPr>
            <a:r>
              <a:rPr lang="en-US"/>
              <a:t>23/14</a:t>
            </a:r>
            <a:endParaRPr/>
          </a:p>
        </p:txBody>
      </p:sp>
      <p:sp>
        <p:nvSpPr>
          <p:cNvPr id="123" name="Google Shape;123;g38dba0ec32c_1_11"/>
          <p:cNvSpPr txBox="1"/>
          <p:nvPr>
            <p:ph idx="1" type="subTitle"/>
          </p:nvPr>
        </p:nvSpPr>
        <p:spPr>
          <a:xfrm>
            <a:off x="657880" y="5437200"/>
            <a:ext cx="13251900" cy="2016900"/>
          </a:xfrm>
          <a:prstGeom prst="rect">
            <a:avLst/>
          </a:prstGeom>
        </p:spPr>
        <p:txBody>
          <a:bodyPr anchorCtr="0" anchor="ctr" bIns="146275" lIns="146275" spcFirstLastPara="1" rIns="146275" wrap="square" tIns="146275">
            <a:normAutofit/>
          </a:bodyPr>
          <a:lstStyle/>
          <a:p>
            <a:pPr indent="0" lvl="0" marL="0" rtl="0" algn="ctr">
              <a:spcBef>
                <a:spcPts val="0"/>
              </a:spcBef>
              <a:spcAft>
                <a:spcPts val="0"/>
              </a:spcAft>
              <a:buNone/>
            </a:pPr>
            <a:r>
              <a:rPr lang="en-US"/>
              <a:t>con camara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descr="preencoded.png" id="129" name="Google Shape;129;p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30" name="Google Shape;130;p1"/>
          <p:cNvSpPr/>
          <p:nvPr/>
        </p:nvSpPr>
        <p:spPr>
          <a:xfrm>
            <a:off x="793790" y="2079069"/>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24E73"/>
              </a:buClr>
              <a:buSzPts val="4450"/>
              <a:buFont typeface="MuseoModerno Medium"/>
              <a:buNone/>
            </a:pPr>
            <a:r>
              <a:rPr b="0" i="0" lang="en-US" sz="4450" u="none" cap="none" strike="noStrike">
                <a:solidFill>
                  <a:srgbClr val="124E73"/>
                </a:solidFill>
                <a:latin typeface="MuseoModerno Medium"/>
                <a:ea typeface="MuseoModerno Medium"/>
                <a:cs typeface="MuseoModerno Medium"/>
                <a:sym typeface="MuseoModerno Medium"/>
              </a:rPr>
              <a:t>Semana 12</a:t>
            </a:r>
            <a:endParaRPr b="0" i="0" sz="4450" u="none" cap="none" strike="noStrike"/>
          </a:p>
        </p:txBody>
      </p:sp>
      <p:sp>
        <p:nvSpPr>
          <p:cNvPr id="131" name="Google Shape;131;p1"/>
          <p:cNvSpPr/>
          <p:nvPr/>
        </p:nvSpPr>
        <p:spPr>
          <a:xfrm>
            <a:off x="793790" y="3128010"/>
            <a:ext cx="7556421" cy="1956435"/>
          </a:xfrm>
          <a:prstGeom prst="rect">
            <a:avLst/>
          </a:prstGeom>
          <a:noFill/>
          <a:ln>
            <a:noFill/>
          </a:ln>
        </p:spPr>
        <p:txBody>
          <a:bodyPr anchorCtr="0" anchor="t" bIns="0" lIns="0" spcFirstLastPara="1" rIns="0" wrap="square" tIns="0">
            <a:noAutofit/>
          </a:bodyPr>
          <a:lstStyle/>
          <a:p>
            <a:pPr indent="0" lvl="0" marL="0" marR="0" rtl="0" algn="l">
              <a:lnSpc>
                <a:spcPct val="125203"/>
              </a:lnSpc>
              <a:spcBef>
                <a:spcPts val="0"/>
              </a:spcBef>
              <a:spcAft>
                <a:spcPts val="0"/>
              </a:spcAft>
              <a:buClr>
                <a:srgbClr val="124E73"/>
              </a:buClr>
              <a:buSzPts val="6150"/>
              <a:buFont typeface="MuseoModerno Medium"/>
              <a:buNone/>
            </a:pPr>
            <a:r>
              <a:rPr b="0" i="0" lang="en-US" sz="6150" u="none" cap="none" strike="noStrike">
                <a:solidFill>
                  <a:srgbClr val="124E73"/>
                </a:solidFill>
                <a:latin typeface="MuseoModerno Medium"/>
                <a:ea typeface="MuseoModerno Medium"/>
                <a:cs typeface="MuseoModerno Medium"/>
                <a:sym typeface="MuseoModerno Medium"/>
              </a:rPr>
              <a:t>LOCUST, RabbitMQ y Strimzi Kafka</a:t>
            </a:r>
            <a:endParaRPr b="0" i="0" sz="6150" u="none" cap="none" strike="noStrike"/>
          </a:p>
        </p:txBody>
      </p:sp>
      <p:sp>
        <p:nvSpPr>
          <p:cNvPr id="132" name="Google Shape;132;p1"/>
          <p:cNvSpPr/>
          <p:nvPr/>
        </p:nvSpPr>
        <p:spPr>
          <a:xfrm>
            <a:off x="793790" y="5424607"/>
            <a:ext cx="75564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B4150"/>
              </a:buClr>
              <a:buSzPts val="1750"/>
              <a:buFont typeface="Source Sans 3"/>
              <a:buNone/>
            </a:pPr>
            <a:r>
              <a:rPr b="0" i="0" lang="en-US" sz="1750" u="none" cap="none" strike="noStrike">
                <a:solidFill>
                  <a:srgbClr val="2B4150"/>
                </a:solidFill>
                <a:latin typeface="Source Sans 3"/>
                <a:ea typeface="Source Sans 3"/>
                <a:cs typeface="Source Sans 3"/>
                <a:sym typeface="Source Sans 3"/>
              </a:rPr>
              <a:t>Herramientas fundamentales para construir sistemas distribuidos robustos y de alto rendimiento</a:t>
            </a:r>
            <a:endParaRPr b="0" i="0" sz="175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descr="preencoded.png" id="138" name="Google Shape;138;p2"/>
          <p:cNvPicPr preferRelativeResize="0"/>
          <p:nvPr/>
        </p:nvPicPr>
        <p:blipFill rotWithShape="1">
          <a:blip r:embed="rId3">
            <a:alphaModFix/>
          </a:blip>
          <a:srcRect b="0" l="0" r="0" t="0"/>
          <a:stretch/>
        </p:blipFill>
        <p:spPr>
          <a:xfrm>
            <a:off x="0" y="0"/>
            <a:ext cx="14630400" cy="2387203"/>
          </a:xfrm>
          <a:prstGeom prst="rect">
            <a:avLst/>
          </a:prstGeom>
          <a:noFill/>
          <a:ln>
            <a:noFill/>
          </a:ln>
        </p:spPr>
      </p:pic>
      <p:sp>
        <p:nvSpPr>
          <p:cNvPr id="139" name="Google Shape;139;p2"/>
          <p:cNvSpPr/>
          <p:nvPr/>
        </p:nvSpPr>
        <p:spPr>
          <a:xfrm>
            <a:off x="668417" y="2913102"/>
            <a:ext cx="6692622" cy="596741"/>
          </a:xfrm>
          <a:prstGeom prst="rect">
            <a:avLst/>
          </a:prstGeom>
          <a:noFill/>
          <a:ln>
            <a:noFill/>
          </a:ln>
        </p:spPr>
        <p:txBody>
          <a:bodyPr anchorCtr="0" anchor="t" bIns="0" lIns="0" spcFirstLastPara="1" rIns="0" wrap="square" tIns="0">
            <a:noAutofit/>
          </a:bodyPr>
          <a:lstStyle/>
          <a:p>
            <a:pPr indent="0" lvl="0" marL="0" marR="0" rtl="0" algn="l">
              <a:lnSpc>
                <a:spcPct val="124000"/>
              </a:lnSpc>
              <a:spcBef>
                <a:spcPts val="0"/>
              </a:spcBef>
              <a:spcAft>
                <a:spcPts val="0"/>
              </a:spcAft>
              <a:buClr>
                <a:srgbClr val="124E73"/>
              </a:buClr>
              <a:buSzPts val="3750"/>
              <a:buFont typeface="MuseoModerno Medium"/>
              <a:buNone/>
            </a:pPr>
            <a:r>
              <a:rPr b="0" i="0" lang="en-US" sz="3750" u="none" cap="none" strike="noStrike">
                <a:solidFill>
                  <a:srgbClr val="124E73"/>
                </a:solidFill>
                <a:latin typeface="MuseoModerno Medium"/>
                <a:ea typeface="MuseoModerno Medium"/>
                <a:cs typeface="MuseoModerno Medium"/>
                <a:sym typeface="MuseoModerno Medium"/>
              </a:rPr>
              <a:t>El Desafío de la Escalabilidad</a:t>
            </a:r>
            <a:endParaRPr b="0" i="0" sz="3750" u="none" cap="none" strike="noStrike"/>
          </a:p>
        </p:txBody>
      </p:sp>
      <p:sp>
        <p:nvSpPr>
          <p:cNvPr id="140" name="Google Shape;140;p2"/>
          <p:cNvSpPr/>
          <p:nvPr/>
        </p:nvSpPr>
        <p:spPr>
          <a:xfrm>
            <a:off x="668417" y="3987284"/>
            <a:ext cx="3319105" cy="358021"/>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124E73"/>
              </a:buClr>
              <a:buSzPts val="2250"/>
              <a:buFont typeface="MuseoModerno Medium"/>
              <a:buNone/>
            </a:pPr>
            <a:r>
              <a:rPr b="0" i="0" lang="en-US" sz="2250" u="none" cap="none" strike="noStrike">
                <a:solidFill>
                  <a:srgbClr val="124E73"/>
                </a:solidFill>
                <a:latin typeface="MuseoModerno Medium"/>
                <a:ea typeface="MuseoModerno Medium"/>
                <a:cs typeface="MuseoModerno Medium"/>
                <a:sym typeface="MuseoModerno Medium"/>
              </a:rPr>
              <a:t>Crecimiento Exponencial</a:t>
            </a:r>
            <a:endParaRPr b="0" i="0" sz="2250" u="none" cap="none" strike="noStrike"/>
          </a:p>
        </p:txBody>
      </p:sp>
      <p:sp>
        <p:nvSpPr>
          <p:cNvPr id="141" name="Google Shape;141;p2"/>
          <p:cNvSpPr/>
          <p:nvPr/>
        </p:nvSpPr>
        <p:spPr>
          <a:xfrm>
            <a:off x="668417" y="4536281"/>
            <a:ext cx="6413897" cy="91654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B4150"/>
              </a:buClr>
              <a:buSzPts val="1500"/>
              <a:buFont typeface="Source Sans 3"/>
              <a:buNone/>
            </a:pPr>
            <a:r>
              <a:rPr b="0" i="0" lang="en-US" sz="1500" u="none" cap="none" strike="noStrike">
                <a:solidFill>
                  <a:srgbClr val="2B4150"/>
                </a:solidFill>
                <a:latin typeface="Source Sans 3"/>
                <a:ea typeface="Source Sans 3"/>
                <a:cs typeface="Source Sans 3"/>
                <a:sym typeface="Source Sans 3"/>
              </a:rPr>
              <a:t>Los sistemas modernos enfrentan demandas impredecibles de tráfico, requiriendo arquitecturas que puedan escalar horizontalmente sin comprometer el rendimiento ni la confiabilidad.</a:t>
            </a:r>
            <a:endParaRPr b="0" i="0" sz="1500" u="none" cap="none" strike="noStrike"/>
          </a:p>
        </p:txBody>
      </p:sp>
      <p:sp>
        <p:nvSpPr>
          <p:cNvPr id="142" name="Google Shape;142;p2"/>
          <p:cNvSpPr/>
          <p:nvPr/>
        </p:nvSpPr>
        <p:spPr>
          <a:xfrm>
            <a:off x="7555706" y="3987284"/>
            <a:ext cx="3303032" cy="358021"/>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124E73"/>
              </a:buClr>
              <a:buSzPts val="2250"/>
              <a:buFont typeface="MuseoModerno Medium"/>
              <a:buNone/>
            </a:pPr>
            <a:r>
              <a:rPr b="0" i="0" lang="en-US" sz="2250" u="none" cap="none" strike="noStrike">
                <a:solidFill>
                  <a:srgbClr val="124E73"/>
                </a:solidFill>
                <a:latin typeface="MuseoModerno Medium"/>
                <a:ea typeface="MuseoModerno Medium"/>
                <a:cs typeface="MuseoModerno Medium"/>
                <a:sym typeface="MuseoModerno Medium"/>
              </a:rPr>
              <a:t>Complejidad Distribuida</a:t>
            </a:r>
            <a:endParaRPr b="0" i="0" sz="2250" u="none" cap="none" strike="noStrike"/>
          </a:p>
        </p:txBody>
      </p:sp>
      <p:sp>
        <p:nvSpPr>
          <p:cNvPr id="143" name="Google Shape;143;p2"/>
          <p:cNvSpPr/>
          <p:nvPr/>
        </p:nvSpPr>
        <p:spPr>
          <a:xfrm>
            <a:off x="7555706" y="4536281"/>
            <a:ext cx="6413897" cy="91654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B4150"/>
              </a:buClr>
              <a:buSzPts val="1500"/>
              <a:buFont typeface="Source Sans 3"/>
              <a:buNone/>
            </a:pPr>
            <a:r>
              <a:rPr b="0" i="0" lang="en-US" sz="1500" u="none" cap="none" strike="noStrike">
                <a:solidFill>
                  <a:srgbClr val="2B4150"/>
                </a:solidFill>
                <a:latin typeface="Source Sans 3"/>
                <a:ea typeface="Source Sans 3"/>
                <a:cs typeface="Source Sans 3"/>
                <a:sym typeface="Source Sans 3"/>
              </a:rPr>
              <a:t>La arquitectura de microservicios introduce nuevos desafíos: comunicación asíncrona, consistencia eventual, y la necesidad de herramientas especializadas para gestión y monitoreo.</a:t>
            </a:r>
            <a:endParaRPr b="0" i="0" sz="1500" u="none" cap="none" strike="noStrike"/>
          </a:p>
        </p:txBody>
      </p:sp>
      <p:sp>
        <p:nvSpPr>
          <p:cNvPr id="144" name="Google Shape;144;p2"/>
          <p:cNvSpPr/>
          <p:nvPr/>
        </p:nvSpPr>
        <p:spPr>
          <a:xfrm>
            <a:off x="668417" y="5839420"/>
            <a:ext cx="4303871" cy="1864281"/>
          </a:xfrm>
          <a:prstGeom prst="roundRect">
            <a:avLst>
              <a:gd fmla="val 1537" name="adj"/>
            </a:avLst>
          </a:prstGeom>
          <a:solidFill>
            <a:srgbClr val="F3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859393" y="6030397"/>
            <a:ext cx="572929" cy="572929"/>
          </a:xfrm>
          <a:prstGeom prst="roundRect">
            <a:avLst>
              <a:gd fmla="val 15958497" name="adj"/>
            </a:avLst>
          </a:prstGeom>
          <a:solidFill>
            <a:srgbClr val="325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6" name="Google Shape;146;p2"/>
          <p:cNvPicPr preferRelativeResize="0"/>
          <p:nvPr/>
        </p:nvPicPr>
        <p:blipFill rotWithShape="1">
          <a:blip r:embed="rId4">
            <a:alphaModFix/>
          </a:blip>
          <a:srcRect b="0" l="0" r="0" t="0"/>
          <a:stretch/>
        </p:blipFill>
        <p:spPr>
          <a:xfrm>
            <a:off x="1016913" y="6187916"/>
            <a:ext cx="257770" cy="257770"/>
          </a:xfrm>
          <a:prstGeom prst="rect">
            <a:avLst/>
          </a:prstGeom>
          <a:noFill/>
          <a:ln>
            <a:noFill/>
          </a:ln>
        </p:spPr>
      </p:pic>
      <p:sp>
        <p:nvSpPr>
          <p:cNvPr id="147" name="Google Shape;147;p2"/>
          <p:cNvSpPr/>
          <p:nvPr/>
        </p:nvSpPr>
        <p:spPr>
          <a:xfrm>
            <a:off x="859393" y="6794302"/>
            <a:ext cx="2387203" cy="298371"/>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2B4150"/>
              </a:buClr>
              <a:buSzPts val="1850"/>
              <a:buFont typeface="MuseoModerno Medium"/>
              <a:buNone/>
            </a:pPr>
            <a:r>
              <a:rPr b="0" i="0" lang="en-US" sz="1850" u="none" cap="none" strike="noStrike">
                <a:solidFill>
                  <a:srgbClr val="2B4150"/>
                </a:solidFill>
                <a:latin typeface="MuseoModerno Medium"/>
                <a:ea typeface="MuseoModerno Medium"/>
                <a:cs typeface="MuseoModerno Medium"/>
                <a:sym typeface="MuseoModerno Medium"/>
              </a:rPr>
              <a:t>Testing de Carga</a:t>
            </a:r>
            <a:endParaRPr b="0" i="0" sz="1850" u="none" cap="none" strike="noStrike"/>
          </a:p>
        </p:txBody>
      </p:sp>
      <p:sp>
        <p:nvSpPr>
          <p:cNvPr id="148" name="Google Shape;148;p2"/>
          <p:cNvSpPr/>
          <p:nvPr/>
        </p:nvSpPr>
        <p:spPr>
          <a:xfrm>
            <a:off x="859393" y="7207210"/>
            <a:ext cx="3921919" cy="30551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B4150"/>
              </a:buClr>
              <a:buSzPts val="1500"/>
              <a:buFont typeface="Source Sans 3"/>
              <a:buNone/>
            </a:pPr>
            <a:r>
              <a:rPr b="0" i="0" lang="en-US" sz="1500" u="none" cap="none" strike="noStrike">
                <a:solidFill>
                  <a:srgbClr val="2B4150"/>
                </a:solidFill>
                <a:latin typeface="Source Sans 3"/>
                <a:ea typeface="Source Sans 3"/>
                <a:cs typeface="Source Sans 3"/>
                <a:sym typeface="Source Sans 3"/>
              </a:rPr>
              <a:t>Simular usuarios concurrentes</a:t>
            </a:r>
            <a:endParaRPr b="0" i="0" sz="1500" u="none" cap="none" strike="noStrike"/>
          </a:p>
        </p:txBody>
      </p:sp>
      <p:sp>
        <p:nvSpPr>
          <p:cNvPr id="149" name="Google Shape;149;p2"/>
          <p:cNvSpPr/>
          <p:nvPr/>
        </p:nvSpPr>
        <p:spPr>
          <a:xfrm>
            <a:off x="5163264" y="5839420"/>
            <a:ext cx="4303871" cy="1864281"/>
          </a:xfrm>
          <a:prstGeom prst="roundRect">
            <a:avLst>
              <a:gd fmla="val 1537" name="adj"/>
            </a:avLst>
          </a:prstGeom>
          <a:solidFill>
            <a:srgbClr val="F3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5354241" y="6030397"/>
            <a:ext cx="572929" cy="572929"/>
          </a:xfrm>
          <a:prstGeom prst="roundRect">
            <a:avLst>
              <a:gd fmla="val 15958497" name="adj"/>
            </a:avLst>
          </a:prstGeom>
          <a:solidFill>
            <a:srgbClr val="325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1" name="Google Shape;151;p2"/>
          <p:cNvPicPr preferRelativeResize="0"/>
          <p:nvPr/>
        </p:nvPicPr>
        <p:blipFill rotWithShape="1">
          <a:blip r:embed="rId4">
            <a:alphaModFix/>
          </a:blip>
          <a:srcRect b="0" l="0" r="0" t="0"/>
          <a:stretch/>
        </p:blipFill>
        <p:spPr>
          <a:xfrm>
            <a:off x="5511760" y="6187916"/>
            <a:ext cx="257770" cy="257770"/>
          </a:xfrm>
          <a:prstGeom prst="rect">
            <a:avLst/>
          </a:prstGeom>
          <a:noFill/>
          <a:ln>
            <a:noFill/>
          </a:ln>
        </p:spPr>
      </p:pic>
      <p:sp>
        <p:nvSpPr>
          <p:cNvPr id="152" name="Google Shape;152;p2"/>
          <p:cNvSpPr/>
          <p:nvPr/>
        </p:nvSpPr>
        <p:spPr>
          <a:xfrm>
            <a:off x="5354241" y="6794302"/>
            <a:ext cx="2387203" cy="298371"/>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2B4150"/>
              </a:buClr>
              <a:buSzPts val="1850"/>
              <a:buFont typeface="MuseoModerno Medium"/>
              <a:buNone/>
            </a:pPr>
            <a:r>
              <a:rPr b="0" i="0" lang="en-US" sz="1850" u="none" cap="none" strike="noStrike">
                <a:solidFill>
                  <a:srgbClr val="2B4150"/>
                </a:solidFill>
                <a:latin typeface="MuseoModerno Medium"/>
                <a:ea typeface="MuseoModerno Medium"/>
                <a:cs typeface="MuseoModerno Medium"/>
                <a:sym typeface="MuseoModerno Medium"/>
              </a:rPr>
              <a:t>Mensajería</a:t>
            </a:r>
            <a:endParaRPr b="0" i="0" sz="1850" u="none" cap="none" strike="noStrike"/>
          </a:p>
        </p:txBody>
      </p:sp>
      <p:sp>
        <p:nvSpPr>
          <p:cNvPr id="153" name="Google Shape;153;p2"/>
          <p:cNvSpPr/>
          <p:nvPr/>
        </p:nvSpPr>
        <p:spPr>
          <a:xfrm>
            <a:off x="5354241" y="7207210"/>
            <a:ext cx="3921919" cy="30551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B4150"/>
              </a:buClr>
              <a:buSzPts val="1500"/>
              <a:buFont typeface="Source Sans 3"/>
              <a:buNone/>
            </a:pPr>
            <a:r>
              <a:rPr b="0" i="0" lang="en-US" sz="1500" u="none" cap="none" strike="noStrike">
                <a:solidFill>
                  <a:srgbClr val="2B4150"/>
                </a:solidFill>
                <a:latin typeface="Source Sans 3"/>
                <a:ea typeface="Source Sans 3"/>
                <a:cs typeface="Source Sans 3"/>
                <a:sym typeface="Source Sans 3"/>
              </a:rPr>
              <a:t>Comunicación asíncrona confiable</a:t>
            </a:r>
            <a:endParaRPr b="0" i="0" sz="1500" u="none" cap="none" strike="noStrike"/>
          </a:p>
        </p:txBody>
      </p:sp>
      <p:sp>
        <p:nvSpPr>
          <p:cNvPr id="154" name="Google Shape;154;p2"/>
          <p:cNvSpPr/>
          <p:nvPr/>
        </p:nvSpPr>
        <p:spPr>
          <a:xfrm>
            <a:off x="9658112" y="5839420"/>
            <a:ext cx="4303871" cy="1864281"/>
          </a:xfrm>
          <a:prstGeom prst="roundRect">
            <a:avLst>
              <a:gd fmla="val 1537" name="adj"/>
            </a:avLst>
          </a:prstGeom>
          <a:solidFill>
            <a:srgbClr val="F3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9849088" y="6030397"/>
            <a:ext cx="572929" cy="572929"/>
          </a:xfrm>
          <a:prstGeom prst="roundRect">
            <a:avLst>
              <a:gd fmla="val 15958497" name="adj"/>
            </a:avLst>
          </a:prstGeom>
          <a:solidFill>
            <a:srgbClr val="325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6" name="Google Shape;156;p2"/>
          <p:cNvPicPr preferRelativeResize="0"/>
          <p:nvPr/>
        </p:nvPicPr>
        <p:blipFill rotWithShape="1">
          <a:blip r:embed="rId4">
            <a:alphaModFix/>
          </a:blip>
          <a:srcRect b="0" l="0" r="0" t="0"/>
          <a:stretch/>
        </p:blipFill>
        <p:spPr>
          <a:xfrm>
            <a:off x="10006608" y="6187916"/>
            <a:ext cx="257770" cy="257770"/>
          </a:xfrm>
          <a:prstGeom prst="rect">
            <a:avLst/>
          </a:prstGeom>
          <a:noFill/>
          <a:ln>
            <a:noFill/>
          </a:ln>
        </p:spPr>
      </p:pic>
      <p:sp>
        <p:nvSpPr>
          <p:cNvPr id="157" name="Google Shape;157;p2"/>
          <p:cNvSpPr/>
          <p:nvPr/>
        </p:nvSpPr>
        <p:spPr>
          <a:xfrm>
            <a:off x="9849088" y="6794302"/>
            <a:ext cx="2387203" cy="298371"/>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2B4150"/>
              </a:buClr>
              <a:buSzPts val="1850"/>
              <a:buFont typeface="MuseoModerno Medium"/>
              <a:buNone/>
            </a:pPr>
            <a:r>
              <a:rPr b="0" i="0" lang="en-US" sz="1850" u="none" cap="none" strike="noStrike">
                <a:solidFill>
                  <a:srgbClr val="2B4150"/>
                </a:solidFill>
                <a:latin typeface="MuseoModerno Medium"/>
                <a:ea typeface="MuseoModerno Medium"/>
                <a:cs typeface="MuseoModerno Medium"/>
                <a:sym typeface="MuseoModerno Medium"/>
              </a:rPr>
              <a:t>Event Streaming</a:t>
            </a:r>
            <a:endParaRPr b="0" i="0" sz="1850" u="none" cap="none" strike="noStrike"/>
          </a:p>
        </p:txBody>
      </p:sp>
      <p:sp>
        <p:nvSpPr>
          <p:cNvPr id="158" name="Google Shape;158;p2"/>
          <p:cNvSpPr/>
          <p:nvPr/>
        </p:nvSpPr>
        <p:spPr>
          <a:xfrm>
            <a:off x="9849088" y="7207210"/>
            <a:ext cx="3921919" cy="30551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B4150"/>
              </a:buClr>
              <a:buSzPts val="1500"/>
              <a:buFont typeface="Source Sans 3"/>
              <a:buNone/>
            </a:pPr>
            <a:r>
              <a:rPr b="0" i="0" lang="en-US" sz="1500" u="none" cap="none" strike="noStrike">
                <a:solidFill>
                  <a:srgbClr val="2B4150"/>
                </a:solidFill>
                <a:latin typeface="Source Sans 3"/>
                <a:ea typeface="Source Sans 3"/>
                <a:cs typeface="Source Sans 3"/>
                <a:sym typeface="Source Sans 3"/>
              </a:rPr>
              <a:t>Procesamiento de datos en tiempo real</a:t>
            </a:r>
            <a:endParaRPr b="0" i="0" sz="150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descr="preencoded.png" id="164" name="Google Shape;164;p3"/>
          <p:cNvPicPr preferRelativeResize="0"/>
          <p:nvPr/>
        </p:nvPicPr>
        <p:blipFill rotWithShape="1">
          <a:blip r:embed="rId3">
            <a:alphaModFix/>
          </a:blip>
          <a:srcRect b="0" l="0" r="0" t="0"/>
          <a:stretch/>
        </p:blipFill>
        <p:spPr>
          <a:xfrm>
            <a:off x="9144000" y="0"/>
            <a:ext cx="5486400" cy="8234601"/>
          </a:xfrm>
          <a:prstGeom prst="rect">
            <a:avLst/>
          </a:prstGeom>
          <a:noFill/>
          <a:ln>
            <a:noFill/>
          </a:ln>
        </p:spPr>
      </p:pic>
      <p:sp>
        <p:nvSpPr>
          <p:cNvPr id="165" name="Google Shape;165;p3"/>
          <p:cNvSpPr/>
          <p:nvPr/>
        </p:nvSpPr>
        <p:spPr>
          <a:xfrm>
            <a:off x="649962" y="510659"/>
            <a:ext cx="7844076" cy="1160383"/>
          </a:xfrm>
          <a:prstGeom prst="rect">
            <a:avLst/>
          </a:prstGeom>
          <a:noFill/>
          <a:ln>
            <a:noFill/>
          </a:ln>
        </p:spPr>
        <p:txBody>
          <a:bodyPr anchorCtr="0" anchor="t" bIns="0" lIns="0" spcFirstLastPara="1" rIns="0" wrap="square" tIns="0">
            <a:noAutofit/>
          </a:bodyPr>
          <a:lstStyle/>
          <a:p>
            <a:pPr indent="0" lvl="0" marL="0" marR="0" rtl="0" algn="l">
              <a:lnSpc>
                <a:spcPct val="124657"/>
              </a:lnSpc>
              <a:spcBef>
                <a:spcPts val="0"/>
              </a:spcBef>
              <a:spcAft>
                <a:spcPts val="0"/>
              </a:spcAft>
              <a:buClr>
                <a:srgbClr val="124E73"/>
              </a:buClr>
              <a:buSzPts val="3650"/>
              <a:buFont typeface="MuseoModerno Medium"/>
              <a:buNone/>
            </a:pPr>
            <a:r>
              <a:rPr b="0" i="0" lang="en-US" sz="3650" u="none" cap="none" strike="noStrike">
                <a:solidFill>
                  <a:srgbClr val="124E73"/>
                </a:solidFill>
                <a:latin typeface="MuseoModerno Medium"/>
                <a:ea typeface="MuseoModerno Medium"/>
                <a:cs typeface="MuseoModerno Medium"/>
                <a:sym typeface="MuseoModerno Medium"/>
              </a:rPr>
              <a:t>LOCUST: Testing de Carga con Python</a:t>
            </a:r>
            <a:endParaRPr b="0" i="0" sz="3650" u="none" cap="none" strike="noStrike"/>
          </a:p>
        </p:txBody>
      </p:sp>
      <p:sp>
        <p:nvSpPr>
          <p:cNvPr id="166" name="Google Shape;166;p3"/>
          <p:cNvSpPr/>
          <p:nvPr/>
        </p:nvSpPr>
        <p:spPr>
          <a:xfrm>
            <a:off x="649962" y="1949529"/>
            <a:ext cx="7844076" cy="89154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2B4150"/>
              </a:buClr>
              <a:buSzPts val="1450"/>
              <a:buFont typeface="Source Sans 3"/>
              <a:buNone/>
            </a:pPr>
            <a:r>
              <a:rPr b="0" i="0" lang="en-US" sz="1450" u="none" cap="none" strike="noStrike">
                <a:solidFill>
                  <a:srgbClr val="2B4150"/>
                </a:solidFill>
                <a:latin typeface="Source Sans 3"/>
                <a:ea typeface="Source Sans 3"/>
                <a:cs typeface="Source Sans 3"/>
                <a:sym typeface="Source Sans 3"/>
              </a:rPr>
              <a:t>LOCUST es una herramienta de testing de carga moderna, escalable y completamente escrita en Python. Permite simular millones de usuarios concurrentes definiendo comportamientos mediante código simple y expresivo.</a:t>
            </a:r>
            <a:endParaRPr b="0" i="0" sz="1450" u="none" cap="none" strike="noStrike"/>
          </a:p>
        </p:txBody>
      </p:sp>
      <p:sp>
        <p:nvSpPr>
          <p:cNvPr id="167" name="Google Shape;167;p3"/>
          <p:cNvSpPr/>
          <p:nvPr/>
        </p:nvSpPr>
        <p:spPr>
          <a:xfrm>
            <a:off x="649962" y="3328392"/>
            <a:ext cx="3829169" cy="2262902"/>
          </a:xfrm>
          <a:prstGeom prst="roundRect">
            <a:avLst>
              <a:gd fmla="val 4849" name="adj"/>
            </a:avLst>
          </a:prstGeom>
          <a:solidFill>
            <a:srgbClr val="FFF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649962" y="3305532"/>
            <a:ext cx="3829169" cy="91440"/>
          </a:xfrm>
          <a:prstGeom prst="roundRect">
            <a:avLst>
              <a:gd fmla="val 30464" name="adj"/>
            </a:avLst>
          </a:prstGeom>
          <a:solidFill>
            <a:srgbClr val="325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2285940" y="3049905"/>
            <a:ext cx="557093" cy="557093"/>
          </a:xfrm>
          <a:prstGeom prst="roundRect">
            <a:avLst>
              <a:gd fmla="val 164138" name="adj"/>
            </a:avLst>
          </a:prstGeom>
          <a:solidFill>
            <a:srgbClr val="325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2453104" y="3189208"/>
            <a:ext cx="222766" cy="278487"/>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FFFFFF"/>
              </a:buClr>
              <a:buSzPts val="1750"/>
              <a:buFont typeface="MuseoModerno Medium"/>
              <a:buNone/>
            </a:pPr>
            <a:r>
              <a:rPr b="0" i="0" lang="en-US" sz="1750" u="none" cap="none" strike="noStrike">
                <a:solidFill>
                  <a:srgbClr val="FFFFFF"/>
                </a:solidFill>
                <a:latin typeface="MuseoModerno Medium"/>
                <a:ea typeface="MuseoModerno Medium"/>
                <a:cs typeface="MuseoModerno Medium"/>
                <a:sym typeface="MuseoModerno Medium"/>
              </a:rPr>
              <a:t>1</a:t>
            </a:r>
            <a:endParaRPr b="0" i="0" sz="1750" u="none" cap="none" strike="noStrike"/>
          </a:p>
        </p:txBody>
      </p:sp>
      <p:sp>
        <p:nvSpPr>
          <p:cNvPr id="171" name="Google Shape;171;p3"/>
          <p:cNvSpPr/>
          <p:nvPr/>
        </p:nvSpPr>
        <p:spPr>
          <a:xfrm>
            <a:off x="858441" y="3792617"/>
            <a:ext cx="2504599" cy="29015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B4150"/>
              </a:buClr>
              <a:buSzPts val="1800"/>
              <a:buFont typeface="MuseoModerno Medium"/>
              <a:buNone/>
            </a:pPr>
            <a:r>
              <a:rPr b="0" i="0" lang="en-US" sz="1800" u="none" cap="none" strike="noStrike">
                <a:solidFill>
                  <a:srgbClr val="2B4150"/>
                </a:solidFill>
                <a:latin typeface="MuseoModerno Medium"/>
                <a:ea typeface="MuseoModerno Medium"/>
                <a:cs typeface="MuseoModerno Medium"/>
                <a:sym typeface="MuseoModerno Medium"/>
              </a:rPr>
              <a:t>Enfoque Programático</a:t>
            </a:r>
            <a:endParaRPr b="0" i="0" sz="1800" u="none" cap="none" strike="noStrike"/>
          </a:p>
        </p:txBody>
      </p:sp>
      <p:sp>
        <p:nvSpPr>
          <p:cNvPr id="172" name="Google Shape;172;p3"/>
          <p:cNvSpPr/>
          <p:nvPr/>
        </p:nvSpPr>
        <p:spPr>
          <a:xfrm>
            <a:off x="858441" y="4194096"/>
            <a:ext cx="3412212" cy="118872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2B4150"/>
              </a:buClr>
              <a:buSzPts val="1450"/>
              <a:buFont typeface="Source Sans 3"/>
              <a:buNone/>
            </a:pPr>
            <a:r>
              <a:rPr b="0" i="0" lang="en-US" sz="1450" u="none" cap="none" strike="noStrike">
                <a:solidFill>
                  <a:srgbClr val="2B4150"/>
                </a:solidFill>
                <a:latin typeface="Source Sans 3"/>
                <a:ea typeface="Source Sans 3"/>
                <a:cs typeface="Source Sans 3"/>
                <a:sym typeface="Source Sans 3"/>
              </a:rPr>
              <a:t>Define escenarios de usuario usando código Python puro, sin necesidad de interfaces gráficas complejas o archivos XML engorrosos.</a:t>
            </a:r>
            <a:endParaRPr b="0" i="0" sz="1450" u="none" cap="none" strike="noStrike"/>
          </a:p>
        </p:txBody>
      </p:sp>
      <p:sp>
        <p:nvSpPr>
          <p:cNvPr id="173" name="Google Shape;173;p3"/>
          <p:cNvSpPr/>
          <p:nvPr/>
        </p:nvSpPr>
        <p:spPr>
          <a:xfrm>
            <a:off x="4664750" y="3328392"/>
            <a:ext cx="3829288" cy="2262902"/>
          </a:xfrm>
          <a:prstGeom prst="roundRect">
            <a:avLst>
              <a:gd fmla="val 4849" name="adj"/>
            </a:avLst>
          </a:prstGeom>
          <a:solidFill>
            <a:srgbClr val="FFF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4664750" y="3305532"/>
            <a:ext cx="3829288" cy="91440"/>
          </a:xfrm>
          <a:prstGeom prst="roundRect">
            <a:avLst>
              <a:gd fmla="val 30464" name="adj"/>
            </a:avLst>
          </a:prstGeom>
          <a:solidFill>
            <a:srgbClr val="325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6300847" y="3049905"/>
            <a:ext cx="557093" cy="557093"/>
          </a:xfrm>
          <a:prstGeom prst="roundRect">
            <a:avLst>
              <a:gd fmla="val 164138" name="adj"/>
            </a:avLst>
          </a:prstGeom>
          <a:solidFill>
            <a:srgbClr val="325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6468011" y="3189208"/>
            <a:ext cx="222766" cy="278487"/>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FFFFFF"/>
              </a:buClr>
              <a:buSzPts val="1750"/>
              <a:buFont typeface="MuseoModerno Medium"/>
              <a:buNone/>
            </a:pPr>
            <a:r>
              <a:rPr b="0" i="0" lang="en-US" sz="1750" u="none" cap="none" strike="noStrike">
                <a:solidFill>
                  <a:srgbClr val="FFFFFF"/>
                </a:solidFill>
                <a:latin typeface="MuseoModerno Medium"/>
                <a:ea typeface="MuseoModerno Medium"/>
                <a:cs typeface="MuseoModerno Medium"/>
                <a:sym typeface="MuseoModerno Medium"/>
              </a:rPr>
              <a:t>2</a:t>
            </a:r>
            <a:endParaRPr b="0" i="0" sz="1750" u="none" cap="none" strike="noStrike"/>
          </a:p>
        </p:txBody>
      </p:sp>
      <p:sp>
        <p:nvSpPr>
          <p:cNvPr id="177" name="Google Shape;177;p3"/>
          <p:cNvSpPr/>
          <p:nvPr/>
        </p:nvSpPr>
        <p:spPr>
          <a:xfrm>
            <a:off x="4873228" y="3792617"/>
            <a:ext cx="2759869" cy="29015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B4150"/>
              </a:buClr>
              <a:buSzPts val="1800"/>
              <a:buFont typeface="MuseoModerno Medium"/>
              <a:buNone/>
            </a:pPr>
            <a:r>
              <a:rPr b="0" i="0" lang="en-US" sz="1800" u="none" cap="none" strike="noStrike">
                <a:solidFill>
                  <a:srgbClr val="2B4150"/>
                </a:solidFill>
                <a:latin typeface="MuseoModerno Medium"/>
                <a:ea typeface="MuseoModerno Medium"/>
                <a:cs typeface="MuseoModerno Medium"/>
                <a:sym typeface="MuseoModerno Medium"/>
              </a:rPr>
              <a:t>Escalabilidad Distribuida</a:t>
            </a:r>
            <a:endParaRPr b="0" i="0" sz="1800" u="none" cap="none" strike="noStrike"/>
          </a:p>
        </p:txBody>
      </p:sp>
      <p:sp>
        <p:nvSpPr>
          <p:cNvPr id="178" name="Google Shape;178;p3"/>
          <p:cNvSpPr/>
          <p:nvPr/>
        </p:nvSpPr>
        <p:spPr>
          <a:xfrm>
            <a:off x="4873228" y="4194096"/>
            <a:ext cx="3412331" cy="89154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2B4150"/>
              </a:buClr>
              <a:buSzPts val="1450"/>
              <a:buFont typeface="Source Sans 3"/>
              <a:buNone/>
            </a:pPr>
            <a:r>
              <a:rPr b="0" i="0" lang="en-US" sz="1450" u="none" cap="none" strike="noStrike">
                <a:solidFill>
                  <a:srgbClr val="2B4150"/>
                </a:solidFill>
                <a:latin typeface="Source Sans 3"/>
                <a:ea typeface="Source Sans 3"/>
                <a:cs typeface="Source Sans 3"/>
                <a:sym typeface="Source Sans 3"/>
              </a:rPr>
              <a:t>Ejecuta tests distribuidos en múltiples máquinas para generar cargas masivas contra tu sistema.</a:t>
            </a:r>
            <a:endParaRPr b="0" i="0" sz="1450" u="none" cap="none" strike="noStrike"/>
          </a:p>
        </p:txBody>
      </p:sp>
      <p:sp>
        <p:nvSpPr>
          <p:cNvPr id="179" name="Google Shape;179;p3"/>
          <p:cNvSpPr/>
          <p:nvPr/>
        </p:nvSpPr>
        <p:spPr>
          <a:xfrm>
            <a:off x="649962" y="6055400"/>
            <a:ext cx="7844076" cy="1668542"/>
          </a:xfrm>
          <a:prstGeom prst="roundRect">
            <a:avLst>
              <a:gd fmla="val 6576" name="adj"/>
            </a:avLst>
          </a:prstGeom>
          <a:solidFill>
            <a:srgbClr val="FFF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649962" y="6032540"/>
            <a:ext cx="7844076" cy="91440"/>
          </a:xfrm>
          <a:prstGeom prst="roundRect">
            <a:avLst>
              <a:gd fmla="val 30464" name="adj"/>
            </a:avLst>
          </a:prstGeom>
          <a:solidFill>
            <a:srgbClr val="325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4293453" y="5776913"/>
            <a:ext cx="557093" cy="557093"/>
          </a:xfrm>
          <a:prstGeom prst="roundRect">
            <a:avLst>
              <a:gd fmla="val 164138" name="adj"/>
            </a:avLst>
          </a:prstGeom>
          <a:solidFill>
            <a:srgbClr val="325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4460617" y="5916216"/>
            <a:ext cx="222766" cy="278487"/>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FFFFFF"/>
              </a:buClr>
              <a:buSzPts val="1750"/>
              <a:buFont typeface="MuseoModerno Medium"/>
              <a:buNone/>
            </a:pPr>
            <a:r>
              <a:rPr b="0" i="0" lang="en-US" sz="1750" u="none" cap="none" strike="noStrike">
                <a:solidFill>
                  <a:srgbClr val="FFFFFF"/>
                </a:solidFill>
                <a:latin typeface="MuseoModerno Medium"/>
                <a:ea typeface="MuseoModerno Medium"/>
                <a:cs typeface="MuseoModerno Medium"/>
                <a:sym typeface="MuseoModerno Medium"/>
              </a:rPr>
              <a:t>3</a:t>
            </a:r>
            <a:endParaRPr b="0" i="0" sz="1750" u="none" cap="none" strike="noStrike"/>
          </a:p>
        </p:txBody>
      </p:sp>
      <p:sp>
        <p:nvSpPr>
          <p:cNvPr id="183" name="Google Shape;183;p3"/>
          <p:cNvSpPr/>
          <p:nvPr/>
        </p:nvSpPr>
        <p:spPr>
          <a:xfrm>
            <a:off x="858441" y="6519624"/>
            <a:ext cx="2958227" cy="29015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B4150"/>
              </a:buClr>
              <a:buSzPts val="1800"/>
              <a:buFont typeface="MuseoModerno Medium"/>
              <a:buNone/>
            </a:pPr>
            <a:r>
              <a:rPr b="0" i="0" lang="en-US" sz="1800" u="none" cap="none" strike="noStrike">
                <a:solidFill>
                  <a:srgbClr val="2B4150"/>
                </a:solidFill>
                <a:latin typeface="MuseoModerno Medium"/>
                <a:ea typeface="MuseoModerno Medium"/>
                <a:cs typeface="MuseoModerno Medium"/>
                <a:sym typeface="MuseoModerno Medium"/>
              </a:rPr>
              <a:t>Monitoreo en Tiempo Real</a:t>
            </a:r>
            <a:endParaRPr b="0" i="0" sz="1800" u="none" cap="none" strike="noStrike"/>
          </a:p>
        </p:txBody>
      </p:sp>
      <p:sp>
        <p:nvSpPr>
          <p:cNvPr id="184" name="Google Shape;184;p3"/>
          <p:cNvSpPr/>
          <p:nvPr/>
        </p:nvSpPr>
        <p:spPr>
          <a:xfrm>
            <a:off x="858441" y="6921103"/>
            <a:ext cx="7427119" cy="59436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2B4150"/>
              </a:buClr>
              <a:buSzPts val="1450"/>
              <a:buFont typeface="Source Sans 3"/>
              <a:buNone/>
            </a:pPr>
            <a:r>
              <a:rPr b="0" i="0" lang="en-US" sz="1450" u="none" cap="none" strike="noStrike">
                <a:solidFill>
                  <a:srgbClr val="2B4150"/>
                </a:solidFill>
                <a:latin typeface="Source Sans 3"/>
                <a:ea typeface="Source Sans 3"/>
                <a:cs typeface="Source Sans 3"/>
                <a:sym typeface="Source Sans 3"/>
              </a:rPr>
              <a:t>Visualiza estadísticas de rendimiento instantáneamente mediante una interfaz web interactiva durante la ejecución.</a:t>
            </a:r>
            <a:endParaRPr b="0" i="0" sz="145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
          <p:cNvSpPr/>
          <p:nvPr/>
        </p:nvSpPr>
        <p:spPr>
          <a:xfrm>
            <a:off x="708065" y="558641"/>
            <a:ext cx="6007179" cy="632341"/>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124E73"/>
              </a:buClr>
              <a:buSzPts val="3950"/>
              <a:buFont typeface="MuseoModerno Medium"/>
              <a:buNone/>
            </a:pPr>
            <a:r>
              <a:rPr b="0" i="0" lang="en-US" sz="3950" u="none" cap="none" strike="noStrike">
                <a:solidFill>
                  <a:srgbClr val="124E73"/>
                </a:solidFill>
                <a:latin typeface="MuseoModerno Medium"/>
                <a:ea typeface="MuseoModerno Medium"/>
                <a:cs typeface="MuseoModerno Medium"/>
                <a:sym typeface="MuseoModerno Medium"/>
              </a:rPr>
              <a:t>Casos de Uso de LOCUST</a:t>
            </a:r>
            <a:endParaRPr b="0" i="0" sz="3950" u="none" cap="none" strike="noStrike"/>
          </a:p>
        </p:txBody>
      </p:sp>
      <p:sp>
        <p:nvSpPr>
          <p:cNvPr id="191" name="Google Shape;191;p4"/>
          <p:cNvSpPr/>
          <p:nvPr/>
        </p:nvSpPr>
        <p:spPr>
          <a:xfrm>
            <a:off x="708065" y="1848445"/>
            <a:ext cx="2529126" cy="316111"/>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2B4150"/>
              </a:buClr>
              <a:buSzPts val="1950"/>
              <a:buFont typeface="MuseoModerno Medium"/>
              <a:buNone/>
            </a:pPr>
            <a:r>
              <a:rPr b="0" i="0" lang="en-US" sz="1950" u="none" cap="none" strike="noStrike">
                <a:solidFill>
                  <a:srgbClr val="2B4150"/>
                </a:solidFill>
                <a:latin typeface="MuseoModerno Medium"/>
                <a:ea typeface="MuseoModerno Medium"/>
                <a:cs typeface="MuseoModerno Medium"/>
                <a:sym typeface="MuseoModerno Medium"/>
              </a:rPr>
              <a:t>E-commerce</a:t>
            </a:r>
            <a:endParaRPr b="0" i="0" sz="1950" u="none" cap="none" strike="noStrike"/>
          </a:p>
        </p:txBody>
      </p:sp>
      <p:sp>
        <p:nvSpPr>
          <p:cNvPr id="192" name="Google Shape;192;p4"/>
          <p:cNvSpPr/>
          <p:nvPr/>
        </p:nvSpPr>
        <p:spPr>
          <a:xfrm>
            <a:off x="708065" y="2285881"/>
            <a:ext cx="4236125" cy="970836"/>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B4150"/>
              </a:buClr>
              <a:buSzPts val="1550"/>
              <a:buFont typeface="Source Sans 3"/>
              <a:buNone/>
            </a:pPr>
            <a:r>
              <a:rPr b="0" i="0" lang="en-US" sz="1550" u="none" cap="none" strike="noStrike">
                <a:solidFill>
                  <a:srgbClr val="2B4150"/>
                </a:solidFill>
                <a:latin typeface="Source Sans 3"/>
                <a:ea typeface="Source Sans 3"/>
                <a:cs typeface="Source Sans 3"/>
                <a:sym typeface="Source Sans 3"/>
              </a:rPr>
              <a:t>Simular picos de tráfico durante campañas promocionales, Black Friday o eventos especiales para garantizar disponibilidad.</a:t>
            </a:r>
            <a:endParaRPr b="0" i="0" sz="1550" u="none" cap="none" strike="noStrike"/>
          </a:p>
        </p:txBody>
      </p:sp>
      <p:sp>
        <p:nvSpPr>
          <p:cNvPr id="193" name="Google Shape;193;p4"/>
          <p:cNvSpPr/>
          <p:nvPr/>
        </p:nvSpPr>
        <p:spPr>
          <a:xfrm>
            <a:off x="5197078" y="1848445"/>
            <a:ext cx="2529126" cy="316111"/>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2B4150"/>
              </a:buClr>
              <a:buSzPts val="1950"/>
              <a:buFont typeface="MuseoModerno Medium"/>
              <a:buNone/>
            </a:pPr>
            <a:r>
              <a:rPr b="0" i="0" lang="en-US" sz="1950" u="none" cap="none" strike="noStrike">
                <a:solidFill>
                  <a:srgbClr val="2B4150"/>
                </a:solidFill>
                <a:latin typeface="MuseoModerno Medium"/>
                <a:ea typeface="MuseoModerno Medium"/>
                <a:cs typeface="MuseoModerno Medium"/>
                <a:sym typeface="MuseoModerno Medium"/>
              </a:rPr>
              <a:t>APIs RESTful</a:t>
            </a:r>
            <a:endParaRPr b="0" i="0" sz="1950" u="none" cap="none" strike="noStrike"/>
          </a:p>
        </p:txBody>
      </p:sp>
      <p:sp>
        <p:nvSpPr>
          <p:cNvPr id="194" name="Google Shape;194;p4"/>
          <p:cNvSpPr/>
          <p:nvPr/>
        </p:nvSpPr>
        <p:spPr>
          <a:xfrm>
            <a:off x="5197078" y="2285881"/>
            <a:ext cx="4236125" cy="970836"/>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B4150"/>
              </a:buClr>
              <a:buSzPts val="1550"/>
              <a:buFont typeface="Source Sans 3"/>
              <a:buNone/>
            </a:pPr>
            <a:r>
              <a:rPr b="0" i="0" lang="en-US" sz="1550" u="none" cap="none" strike="noStrike">
                <a:solidFill>
                  <a:srgbClr val="2B4150"/>
                </a:solidFill>
                <a:latin typeface="Source Sans 3"/>
                <a:ea typeface="Source Sans 3"/>
                <a:cs typeface="Source Sans 3"/>
                <a:sym typeface="Source Sans 3"/>
              </a:rPr>
              <a:t>Validar límites de throughput, tiempos de respuesta y comportamiento bajo carga de endpoints críticos.</a:t>
            </a:r>
            <a:endParaRPr b="0" i="0" sz="1550" u="none" cap="none" strike="noStrike"/>
          </a:p>
        </p:txBody>
      </p:sp>
      <p:sp>
        <p:nvSpPr>
          <p:cNvPr id="195" name="Google Shape;195;p4"/>
          <p:cNvSpPr/>
          <p:nvPr/>
        </p:nvSpPr>
        <p:spPr>
          <a:xfrm>
            <a:off x="9686092" y="1848445"/>
            <a:ext cx="2529126" cy="316111"/>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2B4150"/>
              </a:buClr>
              <a:buSzPts val="1950"/>
              <a:buFont typeface="MuseoModerno Medium"/>
              <a:buNone/>
            </a:pPr>
            <a:r>
              <a:rPr b="0" i="0" lang="en-US" sz="1950" u="none" cap="none" strike="noStrike">
                <a:solidFill>
                  <a:srgbClr val="2B4150"/>
                </a:solidFill>
                <a:latin typeface="MuseoModerno Medium"/>
                <a:ea typeface="MuseoModerno Medium"/>
                <a:cs typeface="MuseoModerno Medium"/>
                <a:sym typeface="MuseoModerno Medium"/>
              </a:rPr>
              <a:t>WebSockets</a:t>
            </a:r>
            <a:endParaRPr b="0" i="0" sz="1950" u="none" cap="none" strike="noStrike"/>
          </a:p>
        </p:txBody>
      </p:sp>
      <p:sp>
        <p:nvSpPr>
          <p:cNvPr id="196" name="Google Shape;196;p4"/>
          <p:cNvSpPr/>
          <p:nvPr/>
        </p:nvSpPr>
        <p:spPr>
          <a:xfrm>
            <a:off x="9686092" y="2285881"/>
            <a:ext cx="4236125" cy="970836"/>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B4150"/>
              </a:buClr>
              <a:buSzPts val="1550"/>
              <a:buFont typeface="Source Sans 3"/>
              <a:buNone/>
            </a:pPr>
            <a:r>
              <a:rPr b="0" i="0" lang="en-US" sz="1550" u="none" cap="none" strike="noStrike">
                <a:solidFill>
                  <a:srgbClr val="2B4150"/>
                </a:solidFill>
                <a:latin typeface="Source Sans 3"/>
                <a:ea typeface="Source Sans 3"/>
                <a:cs typeface="Source Sans 3"/>
                <a:sym typeface="Source Sans 3"/>
              </a:rPr>
              <a:t>Probar aplicaciones de tiempo real con miles de conexiones concurrentes y mensajes bidireccionales.</a:t>
            </a:r>
            <a:endParaRPr b="0" i="0" sz="1550" u="none" cap="none" strike="noStrike"/>
          </a:p>
        </p:txBody>
      </p:sp>
      <p:sp>
        <p:nvSpPr>
          <p:cNvPr id="197" name="Google Shape;197;p4"/>
          <p:cNvSpPr/>
          <p:nvPr/>
        </p:nvSpPr>
        <p:spPr>
          <a:xfrm>
            <a:off x="708065" y="3484245"/>
            <a:ext cx="13214271" cy="4186714"/>
          </a:xfrm>
          <a:prstGeom prst="roundRect">
            <a:avLst>
              <a:gd fmla="val 725" name="adj"/>
            </a:avLst>
          </a:prstGeom>
          <a:solidFill>
            <a:srgbClr val="F2E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698063" y="3484245"/>
            <a:ext cx="13234273" cy="4186714"/>
          </a:xfrm>
          <a:prstGeom prst="roundRect">
            <a:avLst>
              <a:gd fmla="val 725" name="adj"/>
            </a:avLst>
          </a:prstGeom>
          <a:solidFill>
            <a:srgbClr val="F2E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a:off x="900351" y="3635931"/>
            <a:ext cx="12829699" cy="3883343"/>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B4150"/>
              </a:buClr>
              <a:buSzPts val="1550"/>
              <a:buFont typeface="Consolas"/>
              <a:buNone/>
            </a:pPr>
            <a:r>
              <a:rPr b="0" i="0" lang="en-US" sz="1550" u="none" cap="none" strike="noStrike">
                <a:solidFill>
                  <a:srgbClr val="2B4150"/>
                </a:solidFill>
                <a:highlight>
                  <a:srgbClr val="F2EFE8"/>
                </a:highlight>
                <a:latin typeface="Consolas"/>
                <a:ea typeface="Consolas"/>
                <a:cs typeface="Consolas"/>
                <a:sym typeface="Consolas"/>
              </a:rPr>
              <a:t>from locust import HttpUser, task, betweenclass </a:t>
            </a:r>
            <a:endParaRPr b="0" i="0" sz="1550" u="none" cap="none" strike="noStrike">
              <a:solidFill>
                <a:srgbClr val="2B4150"/>
              </a:solidFill>
              <a:highlight>
                <a:srgbClr val="F2EFE8"/>
              </a:highlight>
              <a:latin typeface="Consolas"/>
              <a:ea typeface="Consolas"/>
              <a:cs typeface="Consolas"/>
              <a:sym typeface="Consolas"/>
            </a:endParaRPr>
          </a:p>
          <a:p>
            <a:pPr indent="0" lvl="0" marL="0" marR="0" rtl="0" algn="l">
              <a:lnSpc>
                <a:spcPct val="161290"/>
              </a:lnSpc>
              <a:spcBef>
                <a:spcPts val="0"/>
              </a:spcBef>
              <a:spcAft>
                <a:spcPts val="0"/>
              </a:spcAft>
              <a:buClr>
                <a:srgbClr val="2B4150"/>
              </a:buClr>
              <a:buSzPts val="1550"/>
              <a:buFont typeface="Consolas"/>
              <a:buNone/>
            </a:pPr>
            <a:r>
              <a:t/>
            </a:r>
            <a:endParaRPr sz="1550">
              <a:solidFill>
                <a:srgbClr val="2B4150"/>
              </a:solidFill>
              <a:highlight>
                <a:srgbClr val="F2EFE8"/>
              </a:highlight>
              <a:latin typeface="Consolas"/>
              <a:ea typeface="Consolas"/>
              <a:cs typeface="Consolas"/>
              <a:sym typeface="Consolas"/>
            </a:endParaRPr>
          </a:p>
          <a:p>
            <a:pPr indent="0" lvl="0" marL="0" marR="0" rtl="0" algn="l">
              <a:lnSpc>
                <a:spcPct val="161290"/>
              </a:lnSpc>
              <a:spcBef>
                <a:spcPts val="0"/>
              </a:spcBef>
              <a:spcAft>
                <a:spcPts val="0"/>
              </a:spcAft>
              <a:buClr>
                <a:srgbClr val="2B4150"/>
              </a:buClr>
              <a:buSzPts val="1550"/>
              <a:buFont typeface="Consolas"/>
              <a:buNone/>
            </a:pPr>
            <a:r>
              <a:rPr b="0" i="0" lang="en-US" sz="1550" u="none" cap="none" strike="noStrike">
                <a:solidFill>
                  <a:srgbClr val="2B4150"/>
                </a:solidFill>
                <a:highlight>
                  <a:srgbClr val="F2EFE8"/>
                </a:highlight>
                <a:latin typeface="Consolas"/>
                <a:ea typeface="Consolas"/>
                <a:cs typeface="Consolas"/>
                <a:sym typeface="Consolas"/>
              </a:rPr>
              <a:t>UserBehavior(HttpUser): </a:t>
            </a:r>
            <a:endParaRPr b="0" i="0" sz="1550" u="none" cap="none" strike="noStrike">
              <a:solidFill>
                <a:srgbClr val="2B4150"/>
              </a:solidFill>
              <a:highlight>
                <a:srgbClr val="F2EFE8"/>
              </a:highlight>
              <a:latin typeface="Consolas"/>
              <a:ea typeface="Consolas"/>
              <a:cs typeface="Consolas"/>
              <a:sym typeface="Consolas"/>
            </a:endParaRPr>
          </a:p>
          <a:p>
            <a:pPr indent="457200" lvl="0" marL="0" marR="0" rtl="0" algn="l">
              <a:lnSpc>
                <a:spcPct val="161290"/>
              </a:lnSpc>
              <a:spcBef>
                <a:spcPts val="0"/>
              </a:spcBef>
              <a:spcAft>
                <a:spcPts val="0"/>
              </a:spcAft>
              <a:buClr>
                <a:srgbClr val="2B4150"/>
              </a:buClr>
              <a:buSzPts val="1550"/>
              <a:buFont typeface="Consolas"/>
              <a:buNone/>
            </a:pPr>
            <a:r>
              <a:rPr b="0" i="0" lang="en-US" sz="1550" u="none" cap="none" strike="noStrike">
                <a:solidFill>
                  <a:srgbClr val="2B4150"/>
                </a:solidFill>
                <a:highlight>
                  <a:srgbClr val="F2EFE8"/>
                </a:highlight>
                <a:latin typeface="Consolas"/>
                <a:ea typeface="Consolas"/>
                <a:cs typeface="Consolas"/>
                <a:sym typeface="Consolas"/>
              </a:rPr>
              <a:t>wait_time = between(1, 3)  </a:t>
            </a:r>
            <a:endParaRPr b="0" i="0" sz="1550" u="none" cap="none" strike="noStrike">
              <a:solidFill>
                <a:srgbClr val="2B4150"/>
              </a:solidFill>
              <a:highlight>
                <a:srgbClr val="F2EFE8"/>
              </a:highlight>
              <a:latin typeface="Consolas"/>
              <a:ea typeface="Consolas"/>
              <a:cs typeface="Consolas"/>
              <a:sym typeface="Consolas"/>
            </a:endParaRPr>
          </a:p>
          <a:p>
            <a:pPr indent="0" lvl="0" marL="0" marR="0" rtl="0" algn="l">
              <a:lnSpc>
                <a:spcPct val="161290"/>
              </a:lnSpc>
              <a:spcBef>
                <a:spcPts val="0"/>
              </a:spcBef>
              <a:spcAft>
                <a:spcPts val="0"/>
              </a:spcAft>
              <a:buClr>
                <a:srgbClr val="2B4150"/>
              </a:buClr>
              <a:buSzPts val="1550"/>
              <a:buFont typeface="Consolas"/>
              <a:buNone/>
            </a:pPr>
            <a:r>
              <a:t/>
            </a:r>
            <a:endParaRPr sz="1550">
              <a:solidFill>
                <a:srgbClr val="2B4150"/>
              </a:solidFill>
              <a:highlight>
                <a:srgbClr val="F2EFE8"/>
              </a:highlight>
              <a:latin typeface="Consolas"/>
              <a:ea typeface="Consolas"/>
              <a:cs typeface="Consolas"/>
              <a:sym typeface="Consolas"/>
            </a:endParaRPr>
          </a:p>
          <a:p>
            <a:pPr indent="0" lvl="0" marL="0" marR="0" rtl="0" algn="l">
              <a:lnSpc>
                <a:spcPct val="161290"/>
              </a:lnSpc>
              <a:spcBef>
                <a:spcPts val="0"/>
              </a:spcBef>
              <a:spcAft>
                <a:spcPts val="0"/>
              </a:spcAft>
              <a:buClr>
                <a:srgbClr val="2B4150"/>
              </a:buClr>
              <a:buSzPts val="1550"/>
              <a:buFont typeface="Consolas"/>
              <a:buNone/>
            </a:pPr>
            <a:r>
              <a:rPr b="0" i="0" lang="en-US" sz="1550" u="none" cap="none" strike="noStrike">
                <a:solidFill>
                  <a:srgbClr val="2B4150"/>
                </a:solidFill>
                <a:highlight>
                  <a:srgbClr val="F2EFE8"/>
                </a:highlight>
                <a:latin typeface="Consolas"/>
                <a:ea typeface="Consolas"/>
                <a:cs typeface="Consolas"/>
                <a:sym typeface="Consolas"/>
              </a:rPr>
              <a:t>@task def load_homepage(self): </a:t>
            </a:r>
            <a:endParaRPr b="0" i="0" sz="1550" u="none" cap="none" strike="noStrike">
              <a:solidFill>
                <a:srgbClr val="2B4150"/>
              </a:solidFill>
              <a:highlight>
                <a:srgbClr val="F2EFE8"/>
              </a:highlight>
              <a:latin typeface="Consolas"/>
              <a:ea typeface="Consolas"/>
              <a:cs typeface="Consolas"/>
              <a:sym typeface="Consolas"/>
            </a:endParaRPr>
          </a:p>
          <a:p>
            <a:pPr indent="457200" lvl="0" marL="0" marR="0" rtl="0" algn="l">
              <a:lnSpc>
                <a:spcPct val="161290"/>
              </a:lnSpc>
              <a:spcBef>
                <a:spcPts val="0"/>
              </a:spcBef>
              <a:spcAft>
                <a:spcPts val="0"/>
              </a:spcAft>
              <a:buClr>
                <a:srgbClr val="2B4150"/>
              </a:buClr>
              <a:buSzPts val="1550"/>
              <a:buFont typeface="Consolas"/>
              <a:buNone/>
            </a:pPr>
            <a:r>
              <a:rPr b="0" i="0" lang="en-US" sz="1550" u="none" cap="none" strike="noStrike">
                <a:solidFill>
                  <a:srgbClr val="2B4150"/>
                </a:solidFill>
                <a:highlight>
                  <a:srgbClr val="F2EFE8"/>
                </a:highlight>
                <a:latin typeface="Consolas"/>
                <a:ea typeface="Consolas"/>
                <a:cs typeface="Consolas"/>
                <a:sym typeface="Consolas"/>
              </a:rPr>
              <a:t>self.client.get("/")  </a:t>
            </a:r>
            <a:endParaRPr b="0" i="0" sz="1550" u="none" cap="none" strike="noStrike">
              <a:solidFill>
                <a:srgbClr val="2B4150"/>
              </a:solidFill>
              <a:highlight>
                <a:srgbClr val="F2EFE8"/>
              </a:highlight>
              <a:latin typeface="Consolas"/>
              <a:ea typeface="Consolas"/>
              <a:cs typeface="Consolas"/>
              <a:sym typeface="Consolas"/>
            </a:endParaRPr>
          </a:p>
          <a:p>
            <a:pPr indent="0" lvl="0" marL="0" marR="0" rtl="0" algn="l">
              <a:lnSpc>
                <a:spcPct val="161290"/>
              </a:lnSpc>
              <a:spcBef>
                <a:spcPts val="0"/>
              </a:spcBef>
              <a:spcAft>
                <a:spcPts val="0"/>
              </a:spcAft>
              <a:buClr>
                <a:srgbClr val="2B4150"/>
              </a:buClr>
              <a:buSzPts val="1550"/>
              <a:buFont typeface="Consolas"/>
              <a:buNone/>
            </a:pPr>
            <a:r>
              <a:rPr b="0" i="0" lang="en-US" sz="1550" u="none" cap="none" strike="noStrike">
                <a:solidFill>
                  <a:srgbClr val="2B4150"/>
                </a:solidFill>
                <a:highlight>
                  <a:srgbClr val="F2EFE8"/>
                </a:highlight>
                <a:latin typeface="Consolas"/>
                <a:ea typeface="Consolas"/>
                <a:cs typeface="Consolas"/>
                <a:sym typeface="Consolas"/>
              </a:rPr>
              <a:t>@task(3) def view_product(self): </a:t>
            </a:r>
            <a:endParaRPr b="0" i="0" sz="1550" u="none" cap="none" strike="noStrike">
              <a:solidFill>
                <a:srgbClr val="2B4150"/>
              </a:solidFill>
              <a:highlight>
                <a:srgbClr val="F2EFE8"/>
              </a:highlight>
              <a:latin typeface="Consolas"/>
              <a:ea typeface="Consolas"/>
              <a:cs typeface="Consolas"/>
              <a:sym typeface="Consolas"/>
            </a:endParaRPr>
          </a:p>
          <a:p>
            <a:pPr indent="457200" lvl="0" marL="0" marR="0" rtl="0" algn="l">
              <a:lnSpc>
                <a:spcPct val="161290"/>
              </a:lnSpc>
              <a:spcBef>
                <a:spcPts val="0"/>
              </a:spcBef>
              <a:spcAft>
                <a:spcPts val="0"/>
              </a:spcAft>
              <a:buClr>
                <a:srgbClr val="2B4150"/>
              </a:buClr>
              <a:buSzPts val="1550"/>
              <a:buFont typeface="Consolas"/>
              <a:buNone/>
            </a:pPr>
            <a:r>
              <a:rPr b="0" i="0" lang="en-US" sz="1550" u="none" cap="none" strike="noStrike">
                <a:solidFill>
                  <a:srgbClr val="2B4150"/>
                </a:solidFill>
                <a:highlight>
                  <a:srgbClr val="F2EFE8"/>
                </a:highlight>
                <a:latin typeface="Consolas"/>
                <a:ea typeface="Consolas"/>
                <a:cs typeface="Consolas"/>
                <a:sym typeface="Consolas"/>
              </a:rPr>
              <a:t>self.client.get("/product/123")</a:t>
            </a:r>
            <a:endParaRPr b="0" i="0" sz="155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g38dba0ec32c_1_5"/>
          <p:cNvPicPr preferRelativeResize="0"/>
          <p:nvPr/>
        </p:nvPicPr>
        <p:blipFill>
          <a:blip r:embed="rId3">
            <a:alphaModFix/>
          </a:blip>
          <a:stretch>
            <a:fillRect/>
          </a:stretch>
        </p:blipFill>
        <p:spPr>
          <a:xfrm>
            <a:off x="76200" y="975113"/>
            <a:ext cx="14478001" cy="62793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g38dba0ec32c_1_0"/>
          <p:cNvPicPr preferRelativeResize="0"/>
          <p:nvPr/>
        </p:nvPicPr>
        <p:blipFill>
          <a:blip r:embed="rId3">
            <a:alphaModFix/>
          </a:blip>
          <a:stretch>
            <a:fillRect/>
          </a:stretch>
        </p:blipFill>
        <p:spPr>
          <a:xfrm>
            <a:off x="781388" y="152400"/>
            <a:ext cx="13067628" cy="79248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2025-10-16T22:59:22Z</dcterms:created>
</cp:coreProperties>
</file>